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"- 发挥利用互联网金融优势，利用其带来的机会与便利，降低管理成本，提高管理效率，降低冲击"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