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各分组回归R-sq高，拟合程度高，与全样本回归结果一致，符合假设H1。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控制变量分析重要，体现银行业与宏观经济息息相关。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33832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1" sz="2200">
                <a:solidFill>
                  <a:srgbClr val="000000"/>
                </a:solidFill>
                <a:latin typeface="微软雅黑"/>
              </a:defRPr>
            </a:pPr>
            <a:r>
              <a:t>3. 互联网金融发展对商业银行盈利能力的影响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71600" y="47548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- 验证假设H2，对模型（2）回归，结果如表5-2-2。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