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3914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标准差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最大值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1.05544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1.53652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17.52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NPL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2.39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74.2955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113.05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1.15901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12.6152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2.23172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3.23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NIIR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23.7941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9.37896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51.09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5.5258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17.2487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26.65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29.9513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30.2899</a:t>
                      </a:r>
                    </a:p>
                  </a:txBody>
                  <a:tcPr/>
                </a:tc>
              </a:tr>
              <a:tr h="293918">
                <a:tc>
                  <a:txBody>
                    <a:bodyPr/>
                    <a:lstStyle/>
                    <a:p>
                      <a: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2.58956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5.5539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