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全样本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大型银行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股份制银行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城市商业银行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-0.7347***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-0.3674*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-0.4626**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-0.5136***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(-2.76)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NIIR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0.0046***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(4.53)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(3.10)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0.1904***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0.1952***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0.1358***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(7.55)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(4.95)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-0.2576***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-0.9205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-0.4159***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-0.3947***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(-5.27)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-0.0055***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-0.0056***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-0.0079***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(-6.24)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-0.0122*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-0.0264*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0.0111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(-1.84)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(1.28)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0.5723***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0.9348***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0.9290***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0.7801***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(7.18)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(7.04)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-0.0134*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-0.0081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(-1.49)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(-0.94)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_cons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-12.7313**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-15.2162***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-21.9299***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-18.2694***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(-3.80)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(-6.45)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r>
                        <a:t>R-sq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0.9130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