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195942">
                <a:tc>
                  <a:txBody>
                    <a:bodyPr/>
                    <a:lstStyle/>
                    <a:p>
                      <a:r>
                        <a:t>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全样本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大型银行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股份制银行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城市商业银行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-0.1130***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-0.1364***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-0.0662*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-0.0554**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(-7.39)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(-2.11)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NIIR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0.0057***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0.0050***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(4.35)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(3.14)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0.1781***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0.1366***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(3.68)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(4.80)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-0.1584***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-0.3811***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-0.3702***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(-2.90)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(-2.94)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(-3.92)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LDR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-0.0032***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-0.0069***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(-3.22)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(-0.54)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(-1.88)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(-4.66)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0.0166*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(0.43)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(-1.66)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(1.85)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GDP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0.7693***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0.9559 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1.0393***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0.8540***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(8.99)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(5.41)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(6.15)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(7.38)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CPI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0.0022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(0.27)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_cons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-20.2734***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-24.1564***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-25.9956***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-21.1540***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(-8.54)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(-6.54)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(-5.79)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(-6.66)</a:t>
                      </a:r>
                    </a:p>
                  </a:txBody>
                  <a:tcPr/>
                </a:tc>
              </a:tr>
              <a:tr h="195942"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</a:tr>
              <a:tr h="195960">
                <a:tc>
                  <a:txBody>
                    <a:bodyPr/>
                    <a:lstStyle/>
                    <a:p>
                      <a:r>
                        <a:t>R-sq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0.7965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0.9037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0.7674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0.9064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