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（2）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（3）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（4）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ROA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-0.1130***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0.6297***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-0.0852***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(-7.39)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（7.77）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(-4.84)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-0.4403***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(-2.97)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NIIR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0.0060***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（0.93）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（4.67）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0.1561***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0.1648***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(6.65)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-0.1584***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-0.1594***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(-2.99)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-0.0032***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-0.0036***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(-1.37)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(-3.60)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0.0003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(0.04)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0.7693***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0.7861***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（0.84）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(9.40)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-0.2149***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-0.0067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(-6.89)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(-1.01)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_cons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-20.2734***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-20.4215***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(-8.54)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(-8.81)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r>
                        <a:t>R-sq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0.8076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