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模型（2）验证IF与ROA显著性，模型（3）验证IF与IR显著性，IF对IR有正向影响，互联网金融促进利率市场化进程。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模型（4）验证IF、IR对ROA相关性，实证分析表明互联网金融加速利率市场化进程，影响商业银行盈利能力，符合假设H3。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