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38"/>
      </p:cViewPr>
      <p:guideLst>
        <p:guide orient="horz" pos="21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2725420" y="228663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 flipH="1">
            <a:off x="8676640" y="304355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3"/>
            </p:custDataLst>
          </p:nvPr>
        </p:nvSpPr>
        <p:spPr>
          <a:xfrm>
            <a:off x="2725420" y="380047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>
            <p:custDataLst>
              <p:tags r:id="rId4"/>
            </p:custDataLst>
          </p:nvPr>
        </p:nvSpPr>
        <p:spPr>
          <a:xfrm flipH="1">
            <a:off x="8676640" y="4556760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20640" y="1371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1 研究背景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20640" y="19202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2 研究目的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20640" y="24688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3 研究综述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20640" y="30175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4 研究假设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0640" y="356616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5 数据与样本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20640" y="4114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6 变量定义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20640" y="4663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7 检验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20640" y="5212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8 结论与分析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0640" y="57607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9 实证研究类v3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  <p:tag name="KSO_WPP_MARK_KEY" val="7bcbf374-e385-4899-a45a-8b994815240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2024-07-31T08:48:49Z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