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行业现状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拥有海量用户基础，社交音频受关注，用户和市场规模增长。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存在问题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未立足用户需求，存在大量问题，尤其知识变现问题。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