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1. 在线音频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需求巨大，2021年中国移动音频用户规模自2019年快速发展，预计明年达6.9亿。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伴随科技发展至少有10年历史，用户基础海量，社交音频受关注，规模持续增长。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2. 存在问题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61264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未立足用户需求，有大量问题，知识变现问题突出。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