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知识付费行为相关研究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部分研究探讨用户交互、学习行为等对知识付费行为的影响，如王雨萍、罗钦芳的研究。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用户留存与流失研究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学者将用户留存率作判断产品价值重要标准，不同行业有深入探讨，如游戏行业的预测研究。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