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641" r:id="rId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1" d="100"/>
          <a:sy n="101" d="100"/>
        </p:scale>
        <p:origin x="9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158423-4066-1627-ADC9-4A9E71326FF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E6132B3-F862-E198-B0B0-1C71DAEC72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6B64182-5572-B140-66D5-C1C754374389}"/>
              </a:ext>
            </a:extLst>
          </p:cNvPr>
          <p:cNvSpPr>
            <a:spLocks noGrp="1"/>
          </p:cNvSpPr>
          <p:nvPr>
            <p:ph type="dt" sz="half" idx="10"/>
          </p:nvPr>
        </p:nvSpPr>
        <p:spPr/>
        <p:txBody>
          <a:bodyPr/>
          <a:lstStyle/>
          <a:p>
            <a:fld id="{D848DC82-3171-4CF6-BD5E-EF12C344DE3A}" type="datetimeFigureOut">
              <a:rPr lang="zh-CN" altLang="en-US" smtClean="0"/>
              <a:t>2024/8/5</a:t>
            </a:fld>
            <a:endParaRPr lang="zh-CN" altLang="en-US"/>
          </a:p>
        </p:txBody>
      </p:sp>
      <p:sp>
        <p:nvSpPr>
          <p:cNvPr id="5" name="页脚占位符 4">
            <a:extLst>
              <a:ext uri="{FF2B5EF4-FFF2-40B4-BE49-F238E27FC236}">
                <a16:creationId xmlns:a16="http://schemas.microsoft.com/office/drawing/2014/main" id="{0FFA5B17-D3B3-10C5-A73B-40BA1779043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2800A34-1B5F-528F-3659-E330F355E636}"/>
              </a:ext>
            </a:extLst>
          </p:cNvPr>
          <p:cNvSpPr>
            <a:spLocks noGrp="1"/>
          </p:cNvSpPr>
          <p:nvPr>
            <p:ph type="sldNum" sz="quarter" idx="12"/>
          </p:nvPr>
        </p:nvSpPr>
        <p:spPr/>
        <p:txBody>
          <a:bodyPr/>
          <a:lstStyle/>
          <a:p>
            <a:fld id="{505BB7F5-5393-483B-B334-E9D740D0C2FA}" type="slidenum">
              <a:rPr lang="zh-CN" altLang="en-US" smtClean="0"/>
              <a:t>‹#›</a:t>
            </a:fld>
            <a:endParaRPr lang="zh-CN" altLang="en-US"/>
          </a:p>
        </p:txBody>
      </p:sp>
    </p:spTree>
    <p:extLst>
      <p:ext uri="{BB962C8B-B14F-4D97-AF65-F5344CB8AC3E}">
        <p14:creationId xmlns:p14="http://schemas.microsoft.com/office/powerpoint/2010/main" val="3686231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443971-580E-A5DB-3BF4-4C84F34621B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BE427DF-F797-19F2-5496-39875653B8A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A69589F-106C-5D94-CE3B-DC1B99A03FBA}"/>
              </a:ext>
            </a:extLst>
          </p:cNvPr>
          <p:cNvSpPr>
            <a:spLocks noGrp="1"/>
          </p:cNvSpPr>
          <p:nvPr>
            <p:ph type="dt" sz="half" idx="10"/>
          </p:nvPr>
        </p:nvSpPr>
        <p:spPr/>
        <p:txBody>
          <a:bodyPr/>
          <a:lstStyle/>
          <a:p>
            <a:fld id="{D848DC82-3171-4CF6-BD5E-EF12C344DE3A}" type="datetimeFigureOut">
              <a:rPr lang="zh-CN" altLang="en-US" smtClean="0"/>
              <a:t>2024/8/5</a:t>
            </a:fld>
            <a:endParaRPr lang="zh-CN" altLang="en-US"/>
          </a:p>
        </p:txBody>
      </p:sp>
      <p:sp>
        <p:nvSpPr>
          <p:cNvPr id="5" name="页脚占位符 4">
            <a:extLst>
              <a:ext uri="{FF2B5EF4-FFF2-40B4-BE49-F238E27FC236}">
                <a16:creationId xmlns:a16="http://schemas.microsoft.com/office/drawing/2014/main" id="{7211C6F1-C2F8-86D0-879F-B98CC6D0C1B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4527771-1F14-F60D-3E45-3980EE7776D5}"/>
              </a:ext>
            </a:extLst>
          </p:cNvPr>
          <p:cNvSpPr>
            <a:spLocks noGrp="1"/>
          </p:cNvSpPr>
          <p:nvPr>
            <p:ph type="sldNum" sz="quarter" idx="12"/>
          </p:nvPr>
        </p:nvSpPr>
        <p:spPr/>
        <p:txBody>
          <a:bodyPr/>
          <a:lstStyle/>
          <a:p>
            <a:fld id="{505BB7F5-5393-483B-B334-E9D740D0C2FA}" type="slidenum">
              <a:rPr lang="zh-CN" altLang="en-US" smtClean="0"/>
              <a:t>‹#›</a:t>
            </a:fld>
            <a:endParaRPr lang="zh-CN" altLang="en-US"/>
          </a:p>
        </p:txBody>
      </p:sp>
    </p:spTree>
    <p:extLst>
      <p:ext uri="{BB962C8B-B14F-4D97-AF65-F5344CB8AC3E}">
        <p14:creationId xmlns:p14="http://schemas.microsoft.com/office/powerpoint/2010/main" val="2276267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058F732-CB08-47C6-EC65-0DC1E2161F8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3B5E30F-8E2A-6786-63C0-6E7AE881B69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36F4FA9-162D-8A4B-CB55-36C75A4D00F0}"/>
              </a:ext>
            </a:extLst>
          </p:cNvPr>
          <p:cNvSpPr>
            <a:spLocks noGrp="1"/>
          </p:cNvSpPr>
          <p:nvPr>
            <p:ph type="dt" sz="half" idx="10"/>
          </p:nvPr>
        </p:nvSpPr>
        <p:spPr/>
        <p:txBody>
          <a:bodyPr/>
          <a:lstStyle/>
          <a:p>
            <a:fld id="{D848DC82-3171-4CF6-BD5E-EF12C344DE3A}" type="datetimeFigureOut">
              <a:rPr lang="zh-CN" altLang="en-US" smtClean="0"/>
              <a:t>2024/8/5</a:t>
            </a:fld>
            <a:endParaRPr lang="zh-CN" altLang="en-US"/>
          </a:p>
        </p:txBody>
      </p:sp>
      <p:sp>
        <p:nvSpPr>
          <p:cNvPr id="5" name="页脚占位符 4">
            <a:extLst>
              <a:ext uri="{FF2B5EF4-FFF2-40B4-BE49-F238E27FC236}">
                <a16:creationId xmlns:a16="http://schemas.microsoft.com/office/drawing/2014/main" id="{3D75ECDD-FD03-0CA6-8142-FDB0C9764C8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4461599-BE97-42E4-878C-AA25B4A0ABEC}"/>
              </a:ext>
            </a:extLst>
          </p:cNvPr>
          <p:cNvSpPr>
            <a:spLocks noGrp="1"/>
          </p:cNvSpPr>
          <p:nvPr>
            <p:ph type="sldNum" sz="quarter" idx="12"/>
          </p:nvPr>
        </p:nvSpPr>
        <p:spPr/>
        <p:txBody>
          <a:bodyPr/>
          <a:lstStyle/>
          <a:p>
            <a:fld id="{505BB7F5-5393-483B-B334-E9D740D0C2FA}" type="slidenum">
              <a:rPr lang="zh-CN" altLang="en-US" smtClean="0"/>
              <a:t>‹#›</a:t>
            </a:fld>
            <a:endParaRPr lang="zh-CN" altLang="en-US"/>
          </a:p>
        </p:txBody>
      </p:sp>
    </p:spTree>
    <p:extLst>
      <p:ext uri="{BB962C8B-B14F-4D97-AF65-F5344CB8AC3E}">
        <p14:creationId xmlns:p14="http://schemas.microsoft.com/office/powerpoint/2010/main" val="26651211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角 2"/>
          <p:cNvSpPr/>
          <p:nvPr userDrawn="1"/>
        </p:nvSpPr>
        <p:spPr>
          <a:xfrm>
            <a:off x="96456" y="92597"/>
            <a:ext cx="11999088" cy="6672806"/>
          </a:xfrm>
          <a:prstGeom prst="roundRect">
            <a:avLst>
              <a:gd name="adj" fmla="val 1344"/>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userDrawn="1"/>
        </p:nvSpPr>
        <p:spPr>
          <a:xfrm>
            <a:off x="208280" y="787400"/>
            <a:ext cx="11775440" cy="5889894"/>
          </a:xfrm>
          <a:prstGeom prst="roundRect">
            <a:avLst>
              <a:gd name="adj" fmla="val 2868"/>
            </a:avLst>
          </a:prstGeom>
          <a:solidFill>
            <a:schemeClr val="bg1"/>
          </a:solidFill>
          <a:ln w="12700" cap="flat" cmpd="sng" algn="ctr">
            <a:noFill/>
            <a:prstDash val="solid"/>
            <a:miter lim="800000"/>
          </a:ln>
          <a:effectLst>
            <a:outerShdw blurRad="228600" sx="102000" sy="102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26458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A8A92B-257B-C8C8-056F-4844C6AA70F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70C21B1-B781-9AC7-4F3B-A7EC82726DA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9610EDF-EC54-2B6B-11DC-397C4F9E9552}"/>
              </a:ext>
            </a:extLst>
          </p:cNvPr>
          <p:cNvSpPr>
            <a:spLocks noGrp="1"/>
          </p:cNvSpPr>
          <p:nvPr>
            <p:ph type="dt" sz="half" idx="10"/>
          </p:nvPr>
        </p:nvSpPr>
        <p:spPr/>
        <p:txBody>
          <a:bodyPr/>
          <a:lstStyle/>
          <a:p>
            <a:fld id="{D848DC82-3171-4CF6-BD5E-EF12C344DE3A}" type="datetimeFigureOut">
              <a:rPr lang="zh-CN" altLang="en-US" smtClean="0"/>
              <a:t>2024/8/5</a:t>
            </a:fld>
            <a:endParaRPr lang="zh-CN" altLang="en-US"/>
          </a:p>
        </p:txBody>
      </p:sp>
      <p:sp>
        <p:nvSpPr>
          <p:cNvPr id="5" name="页脚占位符 4">
            <a:extLst>
              <a:ext uri="{FF2B5EF4-FFF2-40B4-BE49-F238E27FC236}">
                <a16:creationId xmlns:a16="http://schemas.microsoft.com/office/drawing/2014/main" id="{14E2A98B-5605-0F18-8308-F04D133B05E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CAEC80D-DCF0-C84B-80C6-4F6C59CC11B0}"/>
              </a:ext>
            </a:extLst>
          </p:cNvPr>
          <p:cNvSpPr>
            <a:spLocks noGrp="1"/>
          </p:cNvSpPr>
          <p:nvPr>
            <p:ph type="sldNum" sz="quarter" idx="12"/>
          </p:nvPr>
        </p:nvSpPr>
        <p:spPr/>
        <p:txBody>
          <a:bodyPr/>
          <a:lstStyle/>
          <a:p>
            <a:fld id="{505BB7F5-5393-483B-B334-E9D740D0C2FA}" type="slidenum">
              <a:rPr lang="zh-CN" altLang="en-US" smtClean="0"/>
              <a:t>‹#›</a:t>
            </a:fld>
            <a:endParaRPr lang="zh-CN" altLang="en-US"/>
          </a:p>
        </p:txBody>
      </p:sp>
    </p:spTree>
    <p:extLst>
      <p:ext uri="{BB962C8B-B14F-4D97-AF65-F5344CB8AC3E}">
        <p14:creationId xmlns:p14="http://schemas.microsoft.com/office/powerpoint/2010/main" val="3169186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30A940-8DBB-7D0A-E2BA-4871B62315F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F952DB7-8435-5A1C-D883-257EA91785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FE6D946-644E-1D35-6D24-75637F285CEB}"/>
              </a:ext>
            </a:extLst>
          </p:cNvPr>
          <p:cNvSpPr>
            <a:spLocks noGrp="1"/>
          </p:cNvSpPr>
          <p:nvPr>
            <p:ph type="dt" sz="half" idx="10"/>
          </p:nvPr>
        </p:nvSpPr>
        <p:spPr/>
        <p:txBody>
          <a:bodyPr/>
          <a:lstStyle/>
          <a:p>
            <a:fld id="{D848DC82-3171-4CF6-BD5E-EF12C344DE3A}" type="datetimeFigureOut">
              <a:rPr lang="zh-CN" altLang="en-US" smtClean="0"/>
              <a:t>2024/8/5</a:t>
            </a:fld>
            <a:endParaRPr lang="zh-CN" altLang="en-US"/>
          </a:p>
        </p:txBody>
      </p:sp>
      <p:sp>
        <p:nvSpPr>
          <p:cNvPr id="5" name="页脚占位符 4">
            <a:extLst>
              <a:ext uri="{FF2B5EF4-FFF2-40B4-BE49-F238E27FC236}">
                <a16:creationId xmlns:a16="http://schemas.microsoft.com/office/drawing/2014/main" id="{8267CD81-7AAD-67A8-3CC4-FC8429EE116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E7AA472-3425-02DE-E984-EB5E6DDAA4AE}"/>
              </a:ext>
            </a:extLst>
          </p:cNvPr>
          <p:cNvSpPr>
            <a:spLocks noGrp="1"/>
          </p:cNvSpPr>
          <p:nvPr>
            <p:ph type="sldNum" sz="quarter" idx="12"/>
          </p:nvPr>
        </p:nvSpPr>
        <p:spPr/>
        <p:txBody>
          <a:bodyPr/>
          <a:lstStyle/>
          <a:p>
            <a:fld id="{505BB7F5-5393-483B-B334-E9D740D0C2FA}" type="slidenum">
              <a:rPr lang="zh-CN" altLang="en-US" smtClean="0"/>
              <a:t>‹#›</a:t>
            </a:fld>
            <a:endParaRPr lang="zh-CN" altLang="en-US"/>
          </a:p>
        </p:txBody>
      </p:sp>
    </p:spTree>
    <p:extLst>
      <p:ext uri="{BB962C8B-B14F-4D97-AF65-F5344CB8AC3E}">
        <p14:creationId xmlns:p14="http://schemas.microsoft.com/office/powerpoint/2010/main" val="500916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DA5E9F-8D67-1D2D-81C0-5D4E664D494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01A4BB0-90ED-D710-A460-2D669280BF3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AEFF2E5-09BB-9AB9-DB31-F6F8F20AF48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C0F3607-384D-9C4B-F769-B45D7C275A71}"/>
              </a:ext>
            </a:extLst>
          </p:cNvPr>
          <p:cNvSpPr>
            <a:spLocks noGrp="1"/>
          </p:cNvSpPr>
          <p:nvPr>
            <p:ph type="dt" sz="half" idx="10"/>
          </p:nvPr>
        </p:nvSpPr>
        <p:spPr/>
        <p:txBody>
          <a:bodyPr/>
          <a:lstStyle/>
          <a:p>
            <a:fld id="{D848DC82-3171-4CF6-BD5E-EF12C344DE3A}" type="datetimeFigureOut">
              <a:rPr lang="zh-CN" altLang="en-US" smtClean="0"/>
              <a:t>2024/8/5</a:t>
            </a:fld>
            <a:endParaRPr lang="zh-CN" altLang="en-US"/>
          </a:p>
        </p:txBody>
      </p:sp>
      <p:sp>
        <p:nvSpPr>
          <p:cNvPr id="6" name="页脚占位符 5">
            <a:extLst>
              <a:ext uri="{FF2B5EF4-FFF2-40B4-BE49-F238E27FC236}">
                <a16:creationId xmlns:a16="http://schemas.microsoft.com/office/drawing/2014/main" id="{A040C3D9-D04B-2038-9998-67F62D914C2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F286348-EC6E-DC98-1FDC-C9C3AD9E4697}"/>
              </a:ext>
            </a:extLst>
          </p:cNvPr>
          <p:cNvSpPr>
            <a:spLocks noGrp="1"/>
          </p:cNvSpPr>
          <p:nvPr>
            <p:ph type="sldNum" sz="quarter" idx="12"/>
          </p:nvPr>
        </p:nvSpPr>
        <p:spPr/>
        <p:txBody>
          <a:bodyPr/>
          <a:lstStyle/>
          <a:p>
            <a:fld id="{505BB7F5-5393-483B-B334-E9D740D0C2FA}" type="slidenum">
              <a:rPr lang="zh-CN" altLang="en-US" smtClean="0"/>
              <a:t>‹#›</a:t>
            </a:fld>
            <a:endParaRPr lang="zh-CN" altLang="en-US"/>
          </a:p>
        </p:txBody>
      </p:sp>
    </p:spTree>
    <p:extLst>
      <p:ext uri="{BB962C8B-B14F-4D97-AF65-F5344CB8AC3E}">
        <p14:creationId xmlns:p14="http://schemas.microsoft.com/office/powerpoint/2010/main" val="1844737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B2946E-C505-CAA1-BB00-0D0B9D8FE44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60C273A-A236-5CA0-D67C-8D36BE1CCA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DB2C158-C3DC-03FC-BA7D-F62CBFFD4B3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C2837B9-EBB5-106B-4D91-52F47CA4FA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56EA4EC-2DD8-A626-AF7C-46EAFBFE334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7422843-2B06-CBD9-AF14-11999EE58A0D}"/>
              </a:ext>
            </a:extLst>
          </p:cNvPr>
          <p:cNvSpPr>
            <a:spLocks noGrp="1"/>
          </p:cNvSpPr>
          <p:nvPr>
            <p:ph type="dt" sz="half" idx="10"/>
          </p:nvPr>
        </p:nvSpPr>
        <p:spPr/>
        <p:txBody>
          <a:bodyPr/>
          <a:lstStyle/>
          <a:p>
            <a:fld id="{D848DC82-3171-4CF6-BD5E-EF12C344DE3A}" type="datetimeFigureOut">
              <a:rPr lang="zh-CN" altLang="en-US" smtClean="0"/>
              <a:t>2024/8/5</a:t>
            </a:fld>
            <a:endParaRPr lang="zh-CN" altLang="en-US"/>
          </a:p>
        </p:txBody>
      </p:sp>
      <p:sp>
        <p:nvSpPr>
          <p:cNvPr id="8" name="页脚占位符 7">
            <a:extLst>
              <a:ext uri="{FF2B5EF4-FFF2-40B4-BE49-F238E27FC236}">
                <a16:creationId xmlns:a16="http://schemas.microsoft.com/office/drawing/2014/main" id="{79DF094A-F0F9-C673-5A6F-05AD8E07488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F5A127E-3CF7-72E3-72AB-237D887067D8}"/>
              </a:ext>
            </a:extLst>
          </p:cNvPr>
          <p:cNvSpPr>
            <a:spLocks noGrp="1"/>
          </p:cNvSpPr>
          <p:nvPr>
            <p:ph type="sldNum" sz="quarter" idx="12"/>
          </p:nvPr>
        </p:nvSpPr>
        <p:spPr/>
        <p:txBody>
          <a:bodyPr/>
          <a:lstStyle/>
          <a:p>
            <a:fld id="{505BB7F5-5393-483B-B334-E9D740D0C2FA}" type="slidenum">
              <a:rPr lang="zh-CN" altLang="en-US" smtClean="0"/>
              <a:t>‹#›</a:t>
            </a:fld>
            <a:endParaRPr lang="zh-CN" altLang="en-US"/>
          </a:p>
        </p:txBody>
      </p:sp>
    </p:spTree>
    <p:extLst>
      <p:ext uri="{BB962C8B-B14F-4D97-AF65-F5344CB8AC3E}">
        <p14:creationId xmlns:p14="http://schemas.microsoft.com/office/powerpoint/2010/main" val="887946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E3B52B-2478-678A-D057-05AD636C688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ADC9AB4-47B4-90DA-A32C-BE57ABCEF2BD}"/>
              </a:ext>
            </a:extLst>
          </p:cNvPr>
          <p:cNvSpPr>
            <a:spLocks noGrp="1"/>
          </p:cNvSpPr>
          <p:nvPr>
            <p:ph type="dt" sz="half" idx="10"/>
          </p:nvPr>
        </p:nvSpPr>
        <p:spPr/>
        <p:txBody>
          <a:bodyPr/>
          <a:lstStyle/>
          <a:p>
            <a:fld id="{D848DC82-3171-4CF6-BD5E-EF12C344DE3A}" type="datetimeFigureOut">
              <a:rPr lang="zh-CN" altLang="en-US" smtClean="0"/>
              <a:t>2024/8/5</a:t>
            </a:fld>
            <a:endParaRPr lang="zh-CN" altLang="en-US"/>
          </a:p>
        </p:txBody>
      </p:sp>
      <p:sp>
        <p:nvSpPr>
          <p:cNvPr id="4" name="页脚占位符 3">
            <a:extLst>
              <a:ext uri="{FF2B5EF4-FFF2-40B4-BE49-F238E27FC236}">
                <a16:creationId xmlns:a16="http://schemas.microsoft.com/office/drawing/2014/main" id="{E1C8201C-7164-AE60-A168-27E3AD4C8CB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1105BB7-3E50-228E-2330-7AB703F3FFF4}"/>
              </a:ext>
            </a:extLst>
          </p:cNvPr>
          <p:cNvSpPr>
            <a:spLocks noGrp="1"/>
          </p:cNvSpPr>
          <p:nvPr>
            <p:ph type="sldNum" sz="quarter" idx="12"/>
          </p:nvPr>
        </p:nvSpPr>
        <p:spPr/>
        <p:txBody>
          <a:bodyPr/>
          <a:lstStyle/>
          <a:p>
            <a:fld id="{505BB7F5-5393-483B-B334-E9D740D0C2FA}" type="slidenum">
              <a:rPr lang="zh-CN" altLang="en-US" smtClean="0"/>
              <a:t>‹#›</a:t>
            </a:fld>
            <a:endParaRPr lang="zh-CN" altLang="en-US"/>
          </a:p>
        </p:txBody>
      </p:sp>
    </p:spTree>
    <p:extLst>
      <p:ext uri="{BB962C8B-B14F-4D97-AF65-F5344CB8AC3E}">
        <p14:creationId xmlns:p14="http://schemas.microsoft.com/office/powerpoint/2010/main" val="3180818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EBFA2EF-7AF7-0A8F-E51E-03154EFC6DA3}"/>
              </a:ext>
            </a:extLst>
          </p:cNvPr>
          <p:cNvSpPr>
            <a:spLocks noGrp="1"/>
          </p:cNvSpPr>
          <p:nvPr>
            <p:ph type="dt" sz="half" idx="10"/>
          </p:nvPr>
        </p:nvSpPr>
        <p:spPr/>
        <p:txBody>
          <a:bodyPr/>
          <a:lstStyle/>
          <a:p>
            <a:fld id="{D848DC82-3171-4CF6-BD5E-EF12C344DE3A}" type="datetimeFigureOut">
              <a:rPr lang="zh-CN" altLang="en-US" smtClean="0"/>
              <a:t>2024/8/5</a:t>
            </a:fld>
            <a:endParaRPr lang="zh-CN" altLang="en-US"/>
          </a:p>
        </p:txBody>
      </p:sp>
      <p:sp>
        <p:nvSpPr>
          <p:cNvPr id="3" name="页脚占位符 2">
            <a:extLst>
              <a:ext uri="{FF2B5EF4-FFF2-40B4-BE49-F238E27FC236}">
                <a16:creationId xmlns:a16="http://schemas.microsoft.com/office/drawing/2014/main" id="{E74C7261-7F5F-B250-71DA-306A11FAB44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920E0AF-8F68-F284-BB29-AAD30AEE0620}"/>
              </a:ext>
            </a:extLst>
          </p:cNvPr>
          <p:cNvSpPr>
            <a:spLocks noGrp="1"/>
          </p:cNvSpPr>
          <p:nvPr>
            <p:ph type="sldNum" sz="quarter" idx="12"/>
          </p:nvPr>
        </p:nvSpPr>
        <p:spPr/>
        <p:txBody>
          <a:bodyPr/>
          <a:lstStyle/>
          <a:p>
            <a:fld id="{505BB7F5-5393-483B-B334-E9D740D0C2FA}" type="slidenum">
              <a:rPr lang="zh-CN" altLang="en-US" smtClean="0"/>
              <a:t>‹#›</a:t>
            </a:fld>
            <a:endParaRPr lang="zh-CN" altLang="en-US"/>
          </a:p>
        </p:txBody>
      </p:sp>
    </p:spTree>
    <p:extLst>
      <p:ext uri="{BB962C8B-B14F-4D97-AF65-F5344CB8AC3E}">
        <p14:creationId xmlns:p14="http://schemas.microsoft.com/office/powerpoint/2010/main" val="1726796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DAA101-ED22-8D7C-ECB7-B2DF68EF713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0DB5101-2EF4-AF37-1FE1-E775FB20C0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E454841-985B-1221-A617-CBC990F81B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C07B0EC-A009-A29A-C640-E997E528FB7C}"/>
              </a:ext>
            </a:extLst>
          </p:cNvPr>
          <p:cNvSpPr>
            <a:spLocks noGrp="1"/>
          </p:cNvSpPr>
          <p:nvPr>
            <p:ph type="dt" sz="half" idx="10"/>
          </p:nvPr>
        </p:nvSpPr>
        <p:spPr/>
        <p:txBody>
          <a:bodyPr/>
          <a:lstStyle/>
          <a:p>
            <a:fld id="{D848DC82-3171-4CF6-BD5E-EF12C344DE3A}" type="datetimeFigureOut">
              <a:rPr lang="zh-CN" altLang="en-US" smtClean="0"/>
              <a:t>2024/8/5</a:t>
            </a:fld>
            <a:endParaRPr lang="zh-CN" altLang="en-US"/>
          </a:p>
        </p:txBody>
      </p:sp>
      <p:sp>
        <p:nvSpPr>
          <p:cNvPr id="6" name="页脚占位符 5">
            <a:extLst>
              <a:ext uri="{FF2B5EF4-FFF2-40B4-BE49-F238E27FC236}">
                <a16:creationId xmlns:a16="http://schemas.microsoft.com/office/drawing/2014/main" id="{403B0C94-90FA-D17A-C064-69C4E60A0F7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309127B-CDC8-5C3F-82A8-F7786CC16595}"/>
              </a:ext>
            </a:extLst>
          </p:cNvPr>
          <p:cNvSpPr>
            <a:spLocks noGrp="1"/>
          </p:cNvSpPr>
          <p:nvPr>
            <p:ph type="sldNum" sz="quarter" idx="12"/>
          </p:nvPr>
        </p:nvSpPr>
        <p:spPr/>
        <p:txBody>
          <a:bodyPr/>
          <a:lstStyle/>
          <a:p>
            <a:fld id="{505BB7F5-5393-483B-B334-E9D740D0C2FA}" type="slidenum">
              <a:rPr lang="zh-CN" altLang="en-US" smtClean="0"/>
              <a:t>‹#›</a:t>
            </a:fld>
            <a:endParaRPr lang="zh-CN" altLang="en-US"/>
          </a:p>
        </p:txBody>
      </p:sp>
    </p:spTree>
    <p:extLst>
      <p:ext uri="{BB962C8B-B14F-4D97-AF65-F5344CB8AC3E}">
        <p14:creationId xmlns:p14="http://schemas.microsoft.com/office/powerpoint/2010/main" val="3004033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881543-BECE-3693-F161-7CDA9E5A9DE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49EEEDC-56BC-5060-62A9-BE05CEA120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07CFE4D-8C5B-AF02-C942-C2B1660094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A25086A-812B-4D9F-6C08-05372304364D}"/>
              </a:ext>
            </a:extLst>
          </p:cNvPr>
          <p:cNvSpPr>
            <a:spLocks noGrp="1"/>
          </p:cNvSpPr>
          <p:nvPr>
            <p:ph type="dt" sz="half" idx="10"/>
          </p:nvPr>
        </p:nvSpPr>
        <p:spPr/>
        <p:txBody>
          <a:bodyPr/>
          <a:lstStyle/>
          <a:p>
            <a:fld id="{D848DC82-3171-4CF6-BD5E-EF12C344DE3A}" type="datetimeFigureOut">
              <a:rPr lang="zh-CN" altLang="en-US" smtClean="0"/>
              <a:t>2024/8/5</a:t>
            </a:fld>
            <a:endParaRPr lang="zh-CN" altLang="en-US"/>
          </a:p>
        </p:txBody>
      </p:sp>
      <p:sp>
        <p:nvSpPr>
          <p:cNvPr id="6" name="页脚占位符 5">
            <a:extLst>
              <a:ext uri="{FF2B5EF4-FFF2-40B4-BE49-F238E27FC236}">
                <a16:creationId xmlns:a16="http://schemas.microsoft.com/office/drawing/2014/main" id="{3382F796-4192-7D01-B7C4-E10F4ED5E79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9BD69DF-D5D1-2DD5-CCDD-7458494894C1}"/>
              </a:ext>
            </a:extLst>
          </p:cNvPr>
          <p:cNvSpPr>
            <a:spLocks noGrp="1"/>
          </p:cNvSpPr>
          <p:nvPr>
            <p:ph type="sldNum" sz="quarter" idx="12"/>
          </p:nvPr>
        </p:nvSpPr>
        <p:spPr/>
        <p:txBody>
          <a:bodyPr/>
          <a:lstStyle/>
          <a:p>
            <a:fld id="{505BB7F5-5393-483B-B334-E9D740D0C2FA}" type="slidenum">
              <a:rPr lang="zh-CN" altLang="en-US" smtClean="0"/>
              <a:t>‹#›</a:t>
            </a:fld>
            <a:endParaRPr lang="zh-CN" altLang="en-US"/>
          </a:p>
        </p:txBody>
      </p:sp>
    </p:spTree>
    <p:extLst>
      <p:ext uri="{BB962C8B-B14F-4D97-AF65-F5344CB8AC3E}">
        <p14:creationId xmlns:p14="http://schemas.microsoft.com/office/powerpoint/2010/main" val="1847425460"/>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320ED6B-5D06-EBE7-14EA-20857F0F15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394D60C-415E-1749-7837-64C7FE9B66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B74D561-1687-F0B0-D548-2BE0F05FFD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48DC82-3171-4CF6-BD5E-EF12C344DE3A}" type="datetimeFigureOut">
              <a:rPr lang="zh-CN" altLang="en-US" smtClean="0"/>
              <a:t>2024/8/5</a:t>
            </a:fld>
            <a:endParaRPr lang="zh-CN" altLang="en-US"/>
          </a:p>
        </p:txBody>
      </p:sp>
      <p:sp>
        <p:nvSpPr>
          <p:cNvPr id="5" name="页脚占位符 4">
            <a:extLst>
              <a:ext uri="{FF2B5EF4-FFF2-40B4-BE49-F238E27FC236}">
                <a16:creationId xmlns:a16="http://schemas.microsoft.com/office/drawing/2014/main" id="{155BF600-0395-8098-9F81-3C0116D497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672BA58-DACC-36A5-FCD5-0D340B8F92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5BB7F5-5393-483B-B334-E9D740D0C2FA}" type="slidenum">
              <a:rPr lang="zh-CN" altLang="en-US" smtClean="0"/>
              <a:t>‹#›</a:t>
            </a:fld>
            <a:endParaRPr lang="zh-CN" altLang="en-US"/>
          </a:p>
        </p:txBody>
      </p:sp>
    </p:spTree>
    <p:extLst>
      <p:ext uri="{BB962C8B-B14F-4D97-AF65-F5344CB8AC3E}">
        <p14:creationId xmlns:p14="http://schemas.microsoft.com/office/powerpoint/2010/main" val="10289600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b="0" sz="2000">
                <a:solidFill>
                  <a:srgbClr val="000000"/>
                </a:solidFill>
                <a:latin typeface="微软雅黑"/>
              </a:defRPr>
            </a:pPr>
            <a:r>
              <a:t>- 吴爽通过问卷调查探究知识付费平台高知女性用户流失行为影响因素。</a:t>
            </a:r>
          </a:p>
        </p:txBody>
      </p:sp>
      <p:sp>
        <p:nvSpPr>
          <p:cNvPr id="6" name="TextBox 5"/>
          <p:cNvSpPr txBox="1"/>
          <p:nvPr/>
        </p:nvSpPr>
        <p:spPr>
          <a:xfrm>
            <a:off x="1371600" y="2011680"/>
            <a:ext cx="9144000" cy="1371600"/>
          </a:xfrm>
          <a:prstGeom prst="rect">
            <a:avLst/>
          </a:prstGeom>
          <a:noFill/>
        </p:spPr>
        <p:txBody>
          <a:bodyPr wrap="square">
            <a:spAutoFit/>
          </a:bodyPr>
          <a:lstStyle/>
          <a:p>
            <a:pPr>
              <a:defRPr b="1" sz="2200">
                <a:solidFill>
                  <a:srgbClr val="000000"/>
                </a:solidFill>
                <a:latin typeface="微软雅黑"/>
              </a:defRPr>
            </a:pPr>
            <a:r>
              <a:t>5. 免费增值模式研究</a:t>
            </a:r>
          </a:p>
        </p:txBody>
      </p:sp>
      <p:sp>
        <p:nvSpPr>
          <p:cNvPr id="7" name="TextBox 6"/>
          <p:cNvSpPr txBox="1"/>
          <p:nvPr/>
        </p:nvSpPr>
        <p:spPr>
          <a:xfrm>
            <a:off x="1371600" y="3383280"/>
            <a:ext cx="9144000" cy="1371600"/>
          </a:xfrm>
          <a:prstGeom prst="rect">
            <a:avLst/>
          </a:prstGeom>
          <a:noFill/>
        </p:spPr>
        <p:txBody>
          <a:bodyPr wrap="square">
            <a:spAutoFit/>
          </a:bodyPr>
          <a:lstStyle/>
          <a:p>
            <a:pPr>
              <a:defRPr b="0" sz="2000">
                <a:solidFill>
                  <a:srgbClr val="000000"/>
                </a:solidFill>
                <a:latin typeface="微软雅黑"/>
              </a:defRPr>
            </a:pPr>
            <a:r>
              <a:t>- 知识付费平台免费增值策略研究几乎没有，本研究整理资料界定概念。</a:t>
            </a:r>
          </a:p>
        </p:txBody>
      </p:sp>
      <p:sp>
        <p:nvSpPr>
          <p:cNvPr id="8" name="TextBox 7"/>
          <p:cNvSpPr txBox="1"/>
          <p:nvPr/>
        </p:nvSpPr>
        <p:spPr>
          <a:xfrm>
            <a:off x="1371600" y="4754880"/>
            <a:ext cx="9144000" cy="1371600"/>
          </a:xfrm>
          <a:prstGeom prst="rect">
            <a:avLst/>
          </a:prstGeom>
          <a:noFill/>
        </p:spPr>
        <p:txBody>
          <a:bodyPr wrap="square">
            <a:spAutoFit/>
          </a:bodyPr>
          <a:lstStyle/>
          <a:p>
            <a:pPr>
              <a:defRPr b="0" sz="2000">
                <a:solidFill>
                  <a:srgbClr val="000000"/>
                </a:solidFill>
                <a:latin typeface="微软雅黑"/>
              </a:defRPr>
            </a:pPr>
            <a:r>
              <a:t>- 现有研究对免费增值模式下付费转化率等涉及少，本研究从作品层面出发进行探索。</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宽屏</PresentationFormat>
  <Paragraphs>0</Paragraphs>
  <Slides>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vt:i4>
      </vt:variant>
    </vt:vector>
  </HeadingPairs>
  <TitlesOfParts>
    <vt:vector size="7" baseType="lpstr">
      <vt:lpstr>等线</vt:lpstr>
      <vt:lpstr>等线 Light</vt:lpstr>
      <vt:lpstr>Arial</vt:lpstr>
      <vt:lpstr>Wingdings</vt:lpstr>
      <vt:lpstr>微软雅黑</vt:lpstr>
      <vt:lpstr>Office 主题​​</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晓博 刘</dc:creator>
  <cp:lastModifiedBy>晓博 刘</cp:lastModifiedBy>
  <cp:revision>1</cp:revision>
  <dcterms:created xsi:type="dcterms:W3CDTF">2024-08-05T07:16:25Z</dcterms:created>
  <dcterms:modified xsi:type="dcterms:W3CDTF">2024-08-05T07:16:32Z</dcterms:modified>
</cp:coreProperties>
</file>