
<file path=[Content_Types].xml><?xml version="1.0" encoding="utf-8"?>
<Types xmlns="http://schemas.openxmlformats.org/package/2006/content-types">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
  </p:notesMasterIdLst>
  <p:sldIdLst>
    <p:sldId id="257" r:id="rId2"/>
  </p:sldIdLst>
  <p:sldSz cx="12192000" cy="6858000"/>
  <p:notesSz cx="6858000" cy="9144000"/>
  <p:custDataLst>
    <p:tags r:id="rId4"/>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69" d="100"/>
          <a:sy n="69" d="100"/>
        </p:scale>
        <p:origin x="390" y="24"/>
      </p:cViewPr>
      <p:guideLst>
        <p:guide orient="horz" pos="2160"/>
        <p:guide pos="3840"/>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notesMaster" Target="notesMasters/notesMaster1.xml"/><Relationship Id="rId4" Type="http://schemas.openxmlformats.org/officeDocument/2006/relationships/tags" Target="tags/tag1.xml"/><Relationship Id="rId5" Type="http://schemas.openxmlformats.org/officeDocument/2006/relationships/presProps" Target="presProps.xml"/><Relationship Id="rId6" Type="http://schemas.openxmlformats.org/officeDocument/2006/relationships/viewProps" Target="viewProps.xml"/><Relationship Id="rId7" Type="http://schemas.openxmlformats.org/officeDocument/2006/relationships/theme" Target="theme/theme1.xml"/><Relationship Id="rId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2024/8/6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tags" Target="../tags/tag8.xml"/><Relationship Id="rId2" Type="http://schemas.openxmlformats.org/officeDocument/2006/relationships/tags" Target="../tags/tag9.xml"/><Relationship Id="rId3" Type="http://schemas.openxmlformats.org/officeDocument/2006/relationships/tags" Target="../tags/tag10.xml"/><Relationship Id="rId4" Type="http://schemas.openxmlformats.org/officeDocument/2006/relationships/tags" Target="../tags/tag11.xml"/><Relationship Id="rId5" Type="http://schemas.openxmlformats.org/officeDocument/2006/relationships/tags" Target="../tags/tag12.xml"/><Relationship Id="rId6"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tags" Target="../tags/tag55.xml"/><Relationship Id="rId2" Type="http://schemas.openxmlformats.org/officeDocument/2006/relationships/tags" Target="../tags/tag56.xml"/><Relationship Id="rId3" Type="http://schemas.openxmlformats.org/officeDocument/2006/relationships/tags" Target="../tags/tag57.xml"/><Relationship Id="rId4" Type="http://schemas.openxmlformats.org/officeDocument/2006/relationships/tags" Target="../tags/tag58.xml"/><Relationship Id="rId5"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tags" Target="../tags/tag59.xml"/><Relationship Id="rId2" Type="http://schemas.openxmlformats.org/officeDocument/2006/relationships/tags" Target="../tags/tag60.xml"/><Relationship Id="rId3" Type="http://schemas.openxmlformats.org/officeDocument/2006/relationships/tags" Target="../tags/tag61.xml"/><Relationship Id="rId4" Type="http://schemas.openxmlformats.org/officeDocument/2006/relationships/tags" Target="../tags/tag62.xml"/><Relationship Id="rId5" Type="http://schemas.openxmlformats.org/officeDocument/2006/relationships/tags" Target="../tags/tag63.xml"/><Relationship Id="rId6"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tags" Target="../tags/tag13.xml"/><Relationship Id="rId2" Type="http://schemas.openxmlformats.org/officeDocument/2006/relationships/tags" Target="../tags/tag14.xml"/><Relationship Id="rId3" Type="http://schemas.openxmlformats.org/officeDocument/2006/relationships/tags" Target="../tags/tag15.xml"/><Relationship Id="rId4" Type="http://schemas.openxmlformats.org/officeDocument/2006/relationships/tags" Target="../tags/tag16.xml"/><Relationship Id="rId5" Type="http://schemas.openxmlformats.org/officeDocument/2006/relationships/tags" Target="../tags/tag17.xml"/><Relationship Id="rId6"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tags" Target="../tags/tag18.xml"/><Relationship Id="rId2" Type="http://schemas.openxmlformats.org/officeDocument/2006/relationships/tags" Target="../tags/tag19.xml"/><Relationship Id="rId3" Type="http://schemas.openxmlformats.org/officeDocument/2006/relationships/tags" Target="../tags/tag20.xml"/><Relationship Id="rId4" Type="http://schemas.openxmlformats.org/officeDocument/2006/relationships/tags" Target="../tags/tag21.xml"/><Relationship Id="rId5" Type="http://schemas.openxmlformats.org/officeDocument/2006/relationships/tags" Target="../tags/tag22.xml"/><Relationship Id="rId6"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tags" Target="../tags/tag23.xml"/><Relationship Id="rId2" Type="http://schemas.openxmlformats.org/officeDocument/2006/relationships/tags" Target="../tags/tag24.xml"/><Relationship Id="rId3" Type="http://schemas.openxmlformats.org/officeDocument/2006/relationships/tags" Target="../tags/tag25.xml"/><Relationship Id="rId4" Type="http://schemas.openxmlformats.org/officeDocument/2006/relationships/tags" Target="../tags/tag26.xml"/><Relationship Id="rId5" Type="http://schemas.openxmlformats.org/officeDocument/2006/relationships/tags" Target="../tags/tag27.xml"/><Relationship Id="rId6" Type="http://schemas.openxmlformats.org/officeDocument/2006/relationships/tags" Target="../tags/tag28.xml"/><Relationship Id="rId7"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tags" Target="../tags/tag29.xml"/><Relationship Id="rId2" Type="http://schemas.openxmlformats.org/officeDocument/2006/relationships/tags" Target="../tags/tag30.xml"/><Relationship Id="rId3" Type="http://schemas.openxmlformats.org/officeDocument/2006/relationships/tags" Target="../tags/tag31.xml"/><Relationship Id="rId4" Type="http://schemas.openxmlformats.org/officeDocument/2006/relationships/tags" Target="../tags/tag32.xml"/><Relationship Id="rId5" Type="http://schemas.openxmlformats.org/officeDocument/2006/relationships/tags" Target="../tags/tag33.xml"/><Relationship Id="rId6" Type="http://schemas.openxmlformats.org/officeDocument/2006/relationships/tags" Target="../tags/tag34.xml"/><Relationship Id="rId7" Type="http://schemas.openxmlformats.org/officeDocument/2006/relationships/tags" Target="../tags/tag35.xml"/><Relationship Id="rId8" Type="http://schemas.openxmlformats.org/officeDocument/2006/relationships/tags" Target="../tags/tag36.xml"/><Relationship Id="rId9"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tags" Target="../tags/tag37.xml"/><Relationship Id="rId2" Type="http://schemas.openxmlformats.org/officeDocument/2006/relationships/tags" Target="../tags/tag38.xml"/><Relationship Id="rId3" Type="http://schemas.openxmlformats.org/officeDocument/2006/relationships/tags" Target="../tags/tag39.xml"/><Relationship Id="rId4" Type="http://schemas.openxmlformats.org/officeDocument/2006/relationships/tags" Target="../tags/tag40.xml"/><Relationship Id="rId5"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tags" Target="../tags/tag41.xml"/><Relationship Id="rId2" Type="http://schemas.openxmlformats.org/officeDocument/2006/relationships/tags" Target="../tags/tag42.xml"/><Relationship Id="rId3" Type="http://schemas.openxmlformats.org/officeDocument/2006/relationships/tags" Target="../tags/tag43.xml"/><Relationship Id="rId4"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tags" Target="../tags/tag44.xml"/><Relationship Id="rId2" Type="http://schemas.openxmlformats.org/officeDocument/2006/relationships/tags" Target="../tags/tag45.xml"/><Relationship Id="rId3" Type="http://schemas.openxmlformats.org/officeDocument/2006/relationships/tags" Target="../tags/tag46.xml"/><Relationship Id="rId4" Type="http://schemas.openxmlformats.org/officeDocument/2006/relationships/tags" Target="../tags/tag47.xml"/><Relationship Id="rId5" Type="http://schemas.openxmlformats.org/officeDocument/2006/relationships/tags" Target="../tags/tag48.xml"/><Relationship Id="rId6" Type="http://schemas.openxmlformats.org/officeDocument/2006/relationships/tags" Target="../tags/tag49.xml"/><Relationship Id="rId7"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tags" Target="../tags/tag50.xml"/><Relationship Id="rId2" Type="http://schemas.openxmlformats.org/officeDocument/2006/relationships/tags" Target="../tags/tag51.xml"/><Relationship Id="rId3" Type="http://schemas.openxmlformats.org/officeDocument/2006/relationships/tags" Target="../tags/tag52.xml"/><Relationship Id="rId4" Type="http://schemas.openxmlformats.org/officeDocument/2006/relationships/tags" Target="../tags/tag53.xml"/><Relationship Id="rId5" Type="http://schemas.openxmlformats.org/officeDocument/2006/relationships/tags" Target="../tags/tag54.xml"/><Relationship Id="rId6"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dirty="0"/>
              <a:t>单击此处编辑母版标题样式</a:t>
            </a:r>
          </a:p>
        </p:txBody>
      </p:sp>
      <p:sp>
        <p:nvSpPr>
          <p:cNvPr id="3" name="副标题 2"/>
          <p:cNvSpPr>
            <a:spLocks noGrp="1"/>
          </p:cNvSpPr>
          <p:nvPr>
            <p:ph type="subTitle" idx="1"/>
            <p:custDataLst>
              <p:tags r:id="rId2"/>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p>
        </p:txBody>
      </p:sp>
      <p:sp>
        <p:nvSpPr>
          <p:cNvPr id="16" name="日期占位符 15"/>
          <p:cNvSpPr>
            <a:spLocks noGrp="1"/>
          </p:cNvSpPr>
          <p:nvPr>
            <p:ph type="dt" sz="half" idx="10"/>
            <p:custDataLst>
              <p:tags r:id="rId3"/>
            </p:custDataLst>
          </p:nvPr>
        </p:nvSpPr>
        <p:spPr/>
        <p:txBody>
          <a:bodyPr/>
          <a:lstStyle/>
          <a:p>
            <a:fld id="{760FBDFE-C587-4B4C-A407-44438C67B59E}" type="datetimeFigureOut">
              <a:rPr lang="zh-CN" altLang="en-US" smtClean="0"/>
              <a:t>2024/8/6</a:t>
            </a:fld>
            <a:endParaRPr lang="zh-CN" altLang="en-US"/>
          </a:p>
        </p:txBody>
      </p:sp>
      <p:sp>
        <p:nvSpPr>
          <p:cNvPr id="17" name="页脚占位符 16"/>
          <p:cNvSpPr>
            <a:spLocks noGrp="1"/>
          </p:cNvSpPr>
          <p:nvPr>
            <p:ph type="ftr" sz="quarter" idx="11"/>
            <p:custDataLst>
              <p:tags r:id="rId4"/>
            </p:custDataLst>
          </p:nvPr>
        </p:nvSpPr>
        <p:spPr/>
        <p:txBody>
          <a:bodyPr/>
          <a:lstStyle/>
          <a:p>
            <a:endParaRPr lang="zh-CN" altLang="en-US" dirty="0"/>
          </a:p>
        </p:txBody>
      </p:sp>
      <p:sp>
        <p:nvSpPr>
          <p:cNvPr id="18" name="灯片编号占位符 17"/>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fld id="{760FBDFE-C587-4B4C-A407-44438C67B59E}" type="datetimeFigureOut">
              <a:rPr lang="zh-CN" altLang="en-US" smtClean="0"/>
              <a:t>2024/8/6</a:t>
            </a:fld>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
        <p:nvSpPr>
          <p:cNvPr id="7" name="内容占位符 6"/>
          <p:cNvSpPr>
            <a:spLocks noGrp="1"/>
          </p:cNvSpPr>
          <p:nvPr>
            <p:ph sz="quarter" idx="13"/>
            <p:custDataLst>
              <p:tags r:id="rId4"/>
            </p:custDataLst>
          </p:nvPr>
        </p:nvSpPr>
        <p:spPr>
          <a:xfrm>
            <a:off x="608400" y="774000"/>
            <a:ext cx="10972800" cy="5482800"/>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fld id="{760FBDFE-C587-4B4C-A407-44438C67B59E}" type="datetimeFigureOut">
              <a:rPr lang="zh-CN" altLang="en-US" smtClean="0"/>
              <a:t>2024/8/6</a:t>
            </a:fld>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
        <p:nvSpPr>
          <p:cNvPr id="2" name="标题 1"/>
          <p:cNvSpPr>
            <a:spLocks noGrp="1"/>
          </p:cNvSpPr>
          <p:nvPr>
            <p:ph type="title" hasCustomPrompt="1"/>
            <p:custDataLst>
              <p:tags r:id="rId4"/>
            </p:custDataLst>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lang="zh-CN" altLang="en-US"/>
              <a:t>单击此处编辑标题</a:t>
            </a:r>
          </a:p>
        </p:txBody>
      </p:sp>
      <p:sp>
        <p:nvSpPr>
          <p:cNvPr id="7" name="文本占位符 6"/>
          <p:cNvSpPr>
            <a:spLocks noGrp="1"/>
          </p:cNvSpPr>
          <p:nvPr>
            <p:ph type="body" sz="quarter" idx="13"/>
            <p:custDataLst>
              <p:tags r:id="rId5"/>
            </p:custDataLst>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a:r>
              <a:rPr lang="zh-CN" altLang="en-US" dirty="0"/>
              <a:t>单击此处编辑母版文本样式</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标题幻灯片">
    <p:spTree>
      <p:nvGrpSpPr>
        <p:cNvPr id="1" name=""/>
        <p:cNvGrpSpPr/>
        <p:nvPr/>
      </p:nvGrpSpPr>
      <p:grpSpPr>
        <a:xfrm>
          <a:off x="0" y="0"/>
          <a:ext cx="0" cy="0"/>
          <a:chOff x="0" y="0"/>
          <a:chExt cx="0" cy="0"/>
        </a:xfrm>
      </p:grpSpPr>
      <p:sp>
        <p:nvSpPr>
          <p:cNvPr id="2" name="矩形 1"/>
          <p:cNvSpPr/>
          <p:nvPr userDrawn="1"/>
        </p:nvSpPr>
        <p:spPr>
          <a:xfrm>
            <a:off x="0" y="0"/>
            <a:ext cx="12192000" cy="6858000"/>
          </a:xfrm>
          <a:prstGeom prst="rect">
            <a:avLst/>
          </a:prstGeom>
          <a:solidFill>
            <a:schemeClr val="accent1"/>
          </a:solidFill>
          <a:ln w="12700" cap="flat" cmpd="sng" algn="ctr">
            <a:noFill/>
            <a:prstDash val="solid"/>
            <a:miter lim="800000"/>
          </a:ln>
          <a:effectLst/>
          <a:extLst>
            <a:ext uri="{91240B29-F687-4F45-9708-019B960494DF}">
              <a14:hiddenLine xmlns:a14="http://schemas.microsoft.com/office/drawing/2010/main" w="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圆角 2"/>
          <p:cNvSpPr/>
          <p:nvPr userDrawn="1"/>
        </p:nvSpPr>
        <p:spPr>
          <a:xfrm>
            <a:off x="96456" y="92597"/>
            <a:ext cx="11999088" cy="6672806"/>
          </a:xfrm>
          <a:prstGeom prst="roundRect">
            <a:avLst>
              <a:gd name="adj" fmla="val 1344"/>
            </a:avLst>
          </a:prstGeom>
          <a:solidFill>
            <a:schemeClr val="bg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圆角 3"/>
          <p:cNvSpPr/>
          <p:nvPr userDrawn="1"/>
        </p:nvSpPr>
        <p:spPr>
          <a:xfrm>
            <a:off x="208280" y="787400"/>
            <a:ext cx="11775440" cy="5889894"/>
          </a:xfrm>
          <a:prstGeom prst="roundRect">
            <a:avLst>
              <a:gd name="adj" fmla="val 2868"/>
            </a:avLst>
          </a:prstGeom>
          <a:solidFill>
            <a:schemeClr val="bg1"/>
          </a:solidFill>
          <a:ln w="12700" cap="flat" cmpd="sng" algn="ctr">
            <a:noFill/>
            <a:prstDash val="solid"/>
            <a:miter lim="800000"/>
          </a:ln>
          <a:effectLst>
            <a:outerShdw blurRad="228600" sx="102000" sy="102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p>
        </p:txBody>
      </p:sp>
      <p:sp>
        <p:nvSpPr>
          <p:cNvPr id="3" name="内容占位符 2"/>
          <p:cNvSpPr>
            <a:spLocks noGrp="1"/>
          </p:cNvSpPr>
          <p:nvPr>
            <p:ph idx="1"/>
            <p:custDataLst>
              <p:tags r:id="rId2"/>
            </p:custDataLst>
          </p:nvPr>
        </p:nvSpPr>
        <p:spPr>
          <a:xfrm>
            <a:off x="608400" y="1490400"/>
            <a:ext cx="10969200" cy="4759200"/>
          </a:xfrm>
        </p:spPr>
        <p:txBody>
          <a:bodyPr vert="horz" lIns="90000" tIns="46800" rIns="90000" bIns="4680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2024/8/6</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1"/>
            </p:custDataLst>
          </p:nvPr>
        </p:nvSpPr>
        <p:spPr>
          <a:xfrm>
            <a:off x="1990800" y="3848400"/>
            <a:ext cx="7768800" cy="766800"/>
          </a:xfrm>
        </p:spPr>
        <p:txBody>
          <a:bodyPr lIns="90000" tIns="46800" rIns="90000" bIns="46800" anchor="b" anchorCtr="0">
            <a:normAutofit/>
          </a:bodyPr>
          <a:lstStyle>
            <a:lvl1pPr>
              <a:defRPr sz="4400"/>
            </a:lvl1pPr>
          </a:lstStyle>
          <a:p>
            <a:r>
              <a:rPr lang="zh-CN" altLang="en-US" dirty="0"/>
              <a:t>单击此处编辑标题</a:t>
            </a:r>
          </a:p>
        </p:txBody>
      </p:sp>
      <p:sp>
        <p:nvSpPr>
          <p:cNvPr id="3" name="文本占位符 2"/>
          <p:cNvSpPr>
            <a:spLocks noGrp="1"/>
          </p:cNvSpPr>
          <p:nvPr>
            <p:ph type="body" idx="1" hasCustomPrompt="1"/>
            <p:custDataLst>
              <p:tags r:id="rId2"/>
            </p:custDataLst>
          </p:nvPr>
        </p:nvSpPr>
        <p:spPr>
          <a:xfrm>
            <a:off x="1990800" y="4615200"/>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2024/8/6</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p>
        </p:txBody>
      </p:sp>
      <p:sp>
        <p:nvSpPr>
          <p:cNvPr id="3" name="内容占位符 2"/>
          <p:cNvSpPr>
            <a:spLocks noGrp="1"/>
          </p:cNvSpPr>
          <p:nvPr>
            <p:ph sz="half" idx="1"/>
            <p:custDataLst>
              <p:tags r:id="rId2"/>
            </p:custDataLst>
          </p:nvPr>
        </p:nvSpPr>
        <p:spPr>
          <a:xfrm>
            <a:off x="608400" y="1501200"/>
            <a:ext cx="5176800" cy="4748400"/>
          </a:xfrm>
        </p:spPr>
        <p:txBody>
          <a:bodyPr vert="horz" lIns="90000" tIns="46800" rIns="90000" bIns="4680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custDataLst>
              <p:tags r:id="rId3"/>
            </p:custDataLst>
          </p:nvPr>
        </p:nvSpPr>
        <p:spPr>
          <a:xfrm>
            <a:off x="6411600" y="1501200"/>
            <a:ext cx="5176800" cy="4748400"/>
          </a:xfrm>
        </p:spPr>
        <p:txBody>
          <a:bodyPr lIns="90000" tIns="46800" rIns="90000" bIns="4680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custDataLst>
              <p:tags r:id="rId4"/>
            </p:custDataLst>
          </p:nvPr>
        </p:nvSpPr>
        <p:spPr/>
        <p:txBody>
          <a:bodyPr/>
          <a:lstStyle/>
          <a:p>
            <a:fld id="{760FBDFE-C587-4B4C-A407-44438C67B59E}" type="datetimeFigureOut">
              <a:rPr lang="zh-CN" altLang="en-US" smtClean="0"/>
              <a:t>2024/8/6</a:t>
            </a:fld>
            <a:endParaRPr lang="zh-CN" altLang="en-US"/>
          </a:p>
        </p:txBody>
      </p:sp>
      <p:sp>
        <p:nvSpPr>
          <p:cNvPr id="6" name="页脚占位符 5"/>
          <p:cNvSpPr>
            <a:spLocks noGrp="1"/>
          </p:cNvSpPr>
          <p:nvPr>
            <p:ph type="ftr" sz="quarter" idx="11"/>
            <p:custDataLst>
              <p:tags r:id="rId5"/>
            </p:custDataLst>
          </p:nvPr>
        </p:nvSpPr>
        <p:spPr/>
        <p:txBody>
          <a:bodyPr/>
          <a:lstStyle/>
          <a:p>
            <a:endParaRPr lang="zh-CN" altLang="en-US"/>
          </a:p>
        </p:txBody>
      </p:sp>
      <p:sp>
        <p:nvSpPr>
          <p:cNvPr id="7" name="灯片编号占位符 6"/>
          <p:cNvSpPr>
            <a:spLocks noGrp="1"/>
          </p:cNvSpPr>
          <p:nvPr>
            <p:ph type="sldNum" sz="quarter" idx="12"/>
            <p:custDataLst>
              <p:tags r:id="rId6"/>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p>
        </p:txBody>
      </p:sp>
      <p:sp>
        <p:nvSpPr>
          <p:cNvPr id="3" name="文本占位符 2"/>
          <p:cNvSpPr>
            <a:spLocks noGrp="1"/>
          </p:cNvSpPr>
          <p:nvPr>
            <p:ph type="body" idx="1" hasCustomPrompt="1"/>
            <p:custDataLst>
              <p:tags r:id="rId2"/>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4" name="内容占位符 3"/>
          <p:cNvSpPr>
            <a:spLocks noGrp="1"/>
          </p:cNvSpPr>
          <p:nvPr>
            <p:ph sz="half" idx="2"/>
            <p:custDataLst>
              <p:tags r:id="rId3"/>
            </p:custDataLst>
          </p:nvPr>
        </p:nvSpPr>
        <p:spPr>
          <a:xfrm>
            <a:off x="608400" y="1854000"/>
            <a:ext cx="5342400" cy="4395600"/>
          </a:xfrm>
        </p:spPr>
        <p:txBody>
          <a:bodyPr vert="horz" lIns="101600" tIns="0" rIns="82550" bIns="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custDataLst>
              <p:tags r:id="rId4"/>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单击此处编辑文本</a:t>
            </a:r>
          </a:p>
        </p:txBody>
      </p:sp>
      <p:sp>
        <p:nvSpPr>
          <p:cNvPr id="6" name="内容占位符 5"/>
          <p:cNvSpPr>
            <a:spLocks noGrp="1"/>
          </p:cNvSpPr>
          <p:nvPr>
            <p:ph sz="quarter" idx="4"/>
            <p:custDataLst>
              <p:tags r:id="rId5"/>
            </p:custDataLst>
          </p:nvPr>
        </p:nvSpPr>
        <p:spPr>
          <a:xfrm>
            <a:off x="6235750" y="1854000"/>
            <a:ext cx="5342400" cy="4395600"/>
          </a:xfrm>
        </p:spPr>
        <p:txBody>
          <a:bodyPr vert="horz" lIns="101600" tIns="0" rIns="82550" bIns="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custDataLst>
              <p:tags r:id="rId6"/>
            </p:custDataLst>
          </p:nvPr>
        </p:nvSpPr>
        <p:spPr/>
        <p:txBody>
          <a:bodyPr/>
          <a:lstStyle/>
          <a:p>
            <a:fld id="{760FBDFE-C587-4B4C-A407-44438C67B59E}" type="datetimeFigureOut">
              <a:rPr lang="zh-CN" altLang="en-US" smtClean="0"/>
              <a:t>2024/8/6</a:t>
            </a:fld>
            <a:endParaRPr lang="zh-CN" altLang="en-US"/>
          </a:p>
        </p:txBody>
      </p:sp>
      <p:sp>
        <p:nvSpPr>
          <p:cNvPr id="8" name="页脚占位符 7"/>
          <p:cNvSpPr>
            <a:spLocks noGrp="1"/>
          </p:cNvSpPr>
          <p:nvPr>
            <p:ph type="ftr" sz="quarter" idx="11"/>
            <p:custDataLst>
              <p:tags r:id="rId7"/>
            </p:custDataLst>
          </p:nvPr>
        </p:nvSpPr>
        <p:spPr/>
        <p:txBody>
          <a:bodyPr/>
          <a:lstStyle/>
          <a:p>
            <a:endParaRPr lang="zh-CN" altLang="en-US"/>
          </a:p>
        </p:txBody>
      </p:sp>
      <p:sp>
        <p:nvSpPr>
          <p:cNvPr id="9" name="灯片编号占位符 8"/>
          <p:cNvSpPr>
            <a:spLocks noGrp="1"/>
          </p:cNvSpPr>
          <p:nvPr>
            <p:ph type="sldNum" sz="quarter" idx="12"/>
            <p:custDataLst>
              <p:tags r:id="rId8"/>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p>
        </p:txBody>
      </p:sp>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t>2024/8/6</a:t>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1"/>
            </p:custDataLst>
          </p:nvPr>
        </p:nvSpPr>
        <p:spPr/>
        <p:txBody>
          <a:bodyPr/>
          <a:lstStyle/>
          <a:p>
            <a:fld id="{760FBDFE-C587-4B4C-A407-44438C67B59E}" type="datetimeFigureOut">
              <a:rPr lang="zh-CN" altLang="en-US" smtClean="0"/>
              <a:t>2024/8/6</a:t>
            </a:fld>
            <a:endParaRPr lang="zh-CN" altLang="en-US"/>
          </a:p>
        </p:txBody>
      </p:sp>
      <p:sp>
        <p:nvSpPr>
          <p:cNvPr id="3" name="页脚占位符 2"/>
          <p:cNvSpPr>
            <a:spLocks noGrp="1"/>
          </p:cNvSpPr>
          <p:nvPr>
            <p:ph type="ftr" sz="quarter" idx="11"/>
            <p:custDataLst>
              <p:tags r:id="rId2"/>
            </p:custDataLst>
          </p:nvPr>
        </p:nvSpPr>
        <p:spPr/>
        <p:txBody>
          <a:bodyPr/>
          <a:lstStyle/>
          <a:p>
            <a:endParaRPr lang="zh-CN" altLang="en-US"/>
          </a:p>
        </p:txBody>
      </p:sp>
      <p:sp>
        <p:nvSpPr>
          <p:cNvPr id="4" name="灯片编号占位符 3"/>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1"/>
            </p:custDataLst>
          </p:nvPr>
        </p:nvSpPr>
        <p:spPr>
          <a:xfrm>
            <a:off x="608400" y="1555200"/>
            <a:ext cx="5233077" cy="4608000"/>
          </a:xfrm>
        </p:spPr>
        <p:txBody>
          <a:bodyPr vert="horz" lIns="90000" tIns="46800" rIns="90000" bIns="46800" rtlCol="0">
            <a:normAutofit/>
          </a:bodyPr>
          <a:lstStyle>
            <a:lvl1pPr>
              <a:buNone/>
              <a:defRPr sz="1600"/>
            </a:lvl1pPr>
          </a:lstStyle>
          <a:p>
            <a:pPr lvl="0"/>
            <a:endParaRPr lang="zh-CN" altLang="en-US"/>
          </a:p>
        </p:txBody>
      </p:sp>
      <p:sp>
        <p:nvSpPr>
          <p:cNvPr id="4" name="文本占位符 3"/>
          <p:cNvSpPr>
            <a:spLocks noGrp="1"/>
          </p:cNvSpPr>
          <p:nvPr>
            <p:ph type="body" sz="half" idx="2"/>
            <p:custDataLst>
              <p:tags r:id="rId2"/>
            </p:custDataLst>
          </p:nvPr>
        </p:nvSpPr>
        <p:spPr>
          <a:xfrm>
            <a:off x="6350400" y="1555200"/>
            <a:ext cx="5227200" cy="4608000"/>
          </a:xfrm>
        </p:spPr>
        <p:txBody>
          <a:bodyPr vert="horz" lIns="90000" tIns="46800" rIns="90000" bIns="46800" rtlCol="0">
            <a:normAutofit/>
          </a:bodyPr>
          <a:lstStyle>
            <a:lvl1pPr>
              <a:buNone/>
              <a:defRPr sz="1600"/>
            </a:lvl1pPr>
          </a:lstStyle>
          <a:p>
            <a:pPr lvl="0"/>
            <a:r>
              <a:rPr lang="zh-CN" altLang="en-US"/>
              <a:t>单击此处编辑母版文本样式</a:t>
            </a:r>
          </a:p>
        </p:txBody>
      </p:sp>
      <p:sp>
        <p:nvSpPr>
          <p:cNvPr id="5" name="日期占位符 4"/>
          <p:cNvSpPr>
            <a:spLocks noGrp="1"/>
          </p:cNvSpPr>
          <p:nvPr>
            <p:ph type="dt" sz="half" idx="10"/>
            <p:custDataLst>
              <p:tags r:id="rId3"/>
            </p:custDataLst>
          </p:nvPr>
        </p:nvSpPr>
        <p:spPr/>
        <p:txBody>
          <a:bodyPr/>
          <a:lstStyle/>
          <a:p>
            <a:fld id="{9EFD9D74-47D9-4702-A33C-335B63B48DBF}" type="datetimeFigureOut">
              <a:rPr lang="zh-CN" altLang="en-US" smtClean="0"/>
              <a:t>2024/8/6</a:t>
            </a:fld>
            <a:endParaRPr lang="zh-CN" altLang="en-US" dirty="0"/>
          </a:p>
        </p:txBody>
      </p:sp>
      <p:sp>
        <p:nvSpPr>
          <p:cNvPr id="6" name="页脚占位符 5"/>
          <p:cNvSpPr>
            <a:spLocks noGrp="1"/>
          </p:cNvSpPr>
          <p:nvPr>
            <p:ph type="ftr" sz="quarter" idx="11"/>
            <p:custDataLst>
              <p:tags r:id="rId4"/>
            </p:custDataLst>
          </p:nvPr>
        </p:nvSpPr>
        <p:spPr/>
        <p:txBody>
          <a:bodyPr/>
          <a:lstStyle/>
          <a:p>
            <a:endParaRPr lang="zh-CN" altLang="en-US" dirty="0"/>
          </a:p>
        </p:txBody>
      </p:sp>
      <p:sp>
        <p:nvSpPr>
          <p:cNvPr id="7" name="灯片编号占位符 6"/>
          <p:cNvSpPr>
            <a:spLocks noGrp="1"/>
          </p:cNvSpPr>
          <p:nvPr>
            <p:ph type="sldNum" sz="quarter" idx="12"/>
            <p:custDataLst>
              <p:tags r:id="rId5"/>
            </p:custDataLst>
          </p:nvPr>
        </p:nvSpPr>
        <p:spPr/>
        <p:txBody>
          <a:bodyPr/>
          <a:lstStyle/>
          <a:p>
            <a:fld id="{FABC47A4-756D-490B-A52F-7D9E2C9FC05F}" type="slidenum">
              <a:rPr lang="zh-CN" altLang="en-US" smtClean="0"/>
              <a:t>‹#›</a:t>
            </a:fld>
            <a:endParaRPr lang="zh-CN" altLang="en-US"/>
          </a:p>
        </p:txBody>
      </p:sp>
      <p:sp>
        <p:nvSpPr>
          <p:cNvPr id="9" name="标题 8"/>
          <p:cNvSpPr>
            <a:spLocks noGrp="1"/>
          </p:cNvSpPr>
          <p:nvPr>
            <p:ph type="title"/>
            <p:custDataLst>
              <p:tags r:id="rId6"/>
            </p:custDataLst>
          </p:nvPr>
        </p:nvSpPr>
        <p:spPr/>
        <p:txBody>
          <a:bodyPr/>
          <a:lstStyle/>
          <a:p>
            <a:r>
              <a:rPr lang="zh-CN" altLang="en-US"/>
              <a:t>单击此处编辑母版标题样式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1"/>
            </p:custDataLst>
          </p:nvPr>
        </p:nvSpPr>
        <p:spPr>
          <a:xfrm>
            <a:off x="10234800" y="914400"/>
            <a:ext cx="1044000" cy="5029200"/>
          </a:xfrm>
        </p:spPr>
        <p:txBody>
          <a:bodyPr vert="eaVert" lIns="90000" tIns="46800" rIns="90000" bIns="46800" rtlCol="0" anchor="ctr" anchorCtr="0">
            <a:normAutofit/>
          </a:bodyPr>
          <a:lstStyle>
            <a:lvl1pPr>
              <a:buNone/>
              <a:defRPr sz="2800"/>
            </a:lvl1pPr>
          </a:lstStyle>
          <a:p>
            <a:pPr lvl="0"/>
            <a:r>
              <a:rPr lang="zh-CN" altLang="en-US"/>
              <a:t>单击此处编辑标题</a:t>
            </a:r>
          </a:p>
        </p:txBody>
      </p:sp>
      <p:sp>
        <p:nvSpPr>
          <p:cNvPr id="3" name="竖排文字占位符 2"/>
          <p:cNvSpPr>
            <a:spLocks noGrp="1"/>
          </p:cNvSpPr>
          <p:nvPr>
            <p:ph type="body" orient="vert" idx="1"/>
            <p:custDataLst>
              <p:tags r:id="rId2"/>
            </p:custDataLst>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2024/8/6</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tags" Target="../tags/tag2.xml"/><Relationship Id="rId15" Type="http://schemas.openxmlformats.org/officeDocument/2006/relationships/tags" Target="../tags/tag3.xml"/><Relationship Id="rId16" Type="http://schemas.openxmlformats.org/officeDocument/2006/relationships/tags" Target="../tags/tag4.xml"/><Relationship Id="rId17" Type="http://schemas.openxmlformats.org/officeDocument/2006/relationships/tags" Target="../tags/tag5.xml"/><Relationship Id="rId18" Type="http://schemas.openxmlformats.org/officeDocument/2006/relationships/tags" Target="../tags/tag6.xml"/><Relationship Id="rId19" Type="http://schemas.openxmlformats.org/officeDocument/2006/relationships/tags" Target="../tags/tag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5"/>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p>
        </p:txBody>
      </p:sp>
      <p:sp>
        <p:nvSpPr>
          <p:cNvPr id="3" name="文本占位符 2"/>
          <p:cNvSpPr>
            <a:spLocks noGrp="1"/>
          </p:cNvSpPr>
          <p:nvPr>
            <p:ph type="body" idx="1"/>
            <p:custDataLst>
              <p:tags r:id="rId16"/>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custDataLst>
              <p:tags r:id="rId17"/>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defRPr>
            </a:lvl1pPr>
          </a:lstStyle>
          <a:p>
            <a:fld id="{760FBDFE-C587-4B4C-A407-44438C67B59E}" type="datetimeFigureOut">
              <a:rPr lang="zh-CN" altLang="en-US" smtClean="0"/>
              <a:t>2024/8/6</a:t>
            </a:fld>
            <a:endParaRPr lang="zh-CN" altLang="en-US"/>
          </a:p>
        </p:txBody>
      </p:sp>
      <p:sp>
        <p:nvSpPr>
          <p:cNvPr id="5" name="页脚占位符 4"/>
          <p:cNvSpPr>
            <a:spLocks noGrp="1"/>
          </p:cNvSpPr>
          <p:nvPr>
            <p:ph type="ftr" sz="quarter" idx="3"/>
            <p:custDataLst>
              <p:tags r:id="rId18"/>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9"/>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defRPr>
            </a:lvl1pPr>
          </a:lstStyle>
          <a:p>
            <a:fld id="{49AE70B2-8BF9-45C0-BB95-33D1B9D3A854}" type="slidenum">
              <a:rPr lang="zh-CN" altLang="en-US" smtClean="0"/>
              <a:t>‹#›</a:t>
            </a:fld>
            <a:endParaRPr lang="zh-CN" altLang="en-US" dirty="0"/>
          </a:p>
        </p:txBody>
      </p:sp>
    </p:spTree>
    <p:custDataLst>
      <p:tags r:id="rId14"/>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tags" Target="../tags/tag64.xml"/><Relationship Id="rId2" Type="http://schemas.openxmlformats.org/officeDocument/2006/relationships/tags" Target="../tags/tag65.xml"/><Relationship Id="rId3" Type="http://schemas.openxmlformats.org/officeDocument/2006/relationships/tags" Target="../tags/tag66.xml"/><Relationship Id="rId4" Type="http://schemas.openxmlformats.org/officeDocument/2006/relationships/slideLayout" Target="../slideLayouts/slideLayout12.xml"/><Relationship Id="rId5"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矩形 77"/>
          <p:cNvSpPr/>
          <p:nvPr>
            <p:custDataLst>
              <p:tags r:id="rId1"/>
            </p:custDataLst>
          </p:nvPr>
        </p:nvSpPr>
        <p:spPr>
          <a:xfrm>
            <a:off x="6672927" y="1984895"/>
            <a:ext cx="5094605" cy="1237615"/>
          </a:xfrm>
          <a:prstGeom prst="rect">
            <a:avLst/>
          </a:prstGeom>
        </p:spPr>
        <p:txBody>
          <a:bodyPr wrap="square">
            <a:spAutoFit/>
          </a:bodyPr>
          <a:lstStyle/>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1</a:t>
            </a:r>
          </a:p>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2</a:t>
            </a:r>
          </a:p>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3</a:t>
            </a:r>
          </a:p>
        </p:txBody>
      </p:sp>
      <p:sp>
        <p:nvSpPr>
          <p:cNvPr id="81" name="矩形 80"/>
          <p:cNvSpPr/>
          <p:nvPr>
            <p:custDataLst>
              <p:tags r:id="rId2"/>
            </p:custDataLst>
          </p:nvPr>
        </p:nvSpPr>
        <p:spPr>
          <a:xfrm>
            <a:off x="469785" y="5779453"/>
            <a:ext cx="5094605" cy="370840"/>
          </a:xfrm>
          <a:prstGeom prst="rect">
            <a:avLst/>
          </a:prstGeom>
        </p:spPr>
        <p:txBody>
          <a:bodyPr wrap="square">
            <a:spAutoFit/>
          </a:bodyPr>
          <a:lstStyle/>
          <a:p>
            <a:pPr indent="0" algn="ctr">
              <a:lnSpc>
                <a:spcPct val="130000"/>
              </a:lnSpc>
              <a:spcBef>
                <a:spcPts val="600"/>
              </a:spcBef>
              <a:spcAft>
                <a:spcPts val="600"/>
              </a:spcAft>
              <a:buClr>
                <a:srgbClr val="1B3868"/>
              </a:buClr>
              <a:buFont typeface="Wingdings" panose="05000000000000000000" charset="0"/>
              <a:buNone/>
            </a:pPr>
            <a:r>
              <a:rPr lang="zh-CN" altLang="en-US" sz="1400" b="1" dirty="0">
                <a:solidFill>
                  <a:schemeClr val="accent1">
                    <a:lumMod val="50000"/>
                  </a:schemeClr>
                </a:solidFill>
                <a:uFillTx/>
                <a:latin typeface="微软雅黑" panose="020B0503020204020204" charset="-122"/>
                <a:ea typeface="微软雅黑" panose="020B0503020204020204" charset="-122"/>
              </a:rPr>
              <a:t>图标题</a:t>
            </a:r>
          </a:p>
        </p:txBody>
      </p:sp>
      <p:sp>
        <p:nvSpPr>
          <p:cNvPr id="4" name="矩形: 圆角 3"/>
          <p:cNvSpPr/>
          <p:nvPr>
            <p:custDataLst>
              <p:tags r:id="rId3"/>
            </p:custDataLst>
          </p:nvPr>
        </p:nvSpPr>
        <p:spPr>
          <a:xfrm>
            <a:off x="608330" y="893127"/>
            <a:ext cx="1847850" cy="408305"/>
          </a:xfrm>
          <a:prstGeom prst="roundRect">
            <a:avLst/>
          </a:prstGeom>
          <a:solidFill>
            <a:schemeClr val="accent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b="1" spc="300">
                <a:latin typeface="+mj-ea"/>
                <a:ea typeface="+mj-ea"/>
              </a:rPr>
              <a:t>关键词</a:t>
            </a:r>
          </a:p>
        </p:txBody>
      </p:sp>
      <p:graphicFrame>
        <p:nvGraphicFramePr>
          <p:cNvPr id="82" name="Table 81"/>
          <p:cNvGraphicFramePr>
            <a:graphicFrameLocks noGrp="1"/>
          </p:cNvGraphicFramePr>
          <p:nvPr/>
        </p:nvGraphicFramePr>
        <p:xfrm>
          <a:off x="914400" y="1828800"/>
          <a:ext cx="5486400" cy="4114800"/>
        </p:xfrm>
        <a:graphic>
          <a:graphicData uri="http://schemas.openxmlformats.org/drawingml/2006/table">
            <a:tbl>
              <a:tblPr firstRow="1" bandRow="1">
                <a:tableStyleId>{5C22544A-7EE6-4342-B048-85BDC9FD1C3A}</a:tableStyleId>
              </a:tblPr>
              <a:tblGrid>
                <a:gridCol w="2743200"/>
                <a:gridCol w="2743200"/>
              </a:tblGrid>
              <a:tr h="1028700">
                <a:tc>
                  <a:txBody>
                    <a:bodyPr/>
                    <a:lstStyle/>
                    <a:p>
                      <a:r>
                        <a:t>解释变量</a:t>
                      </a:r>
                    </a:p>
                  </a:txBody>
                  <a:tcPr/>
                </a:tc>
                <a:tc>
                  <a:txBody>
                    <a:bodyPr/>
                    <a:lstStyle/>
                    <a:p>
                      <a:r>
                        <a:t>假设</a:t>
                      </a:r>
                    </a:p>
                  </a:txBody>
                  <a:tcPr/>
                </a:tc>
              </a:tr>
              <a:tr h="1028700">
                <a:tc>
                  <a:txBody>
                    <a:bodyPr/>
                    <a:lstStyle/>
                    <a:p>
                      <a:r>
                        <a:t> () </a:t>
                      </a:r>
                    </a:p>
                  </a:txBody>
                  <a:tcPr/>
                </a:tc>
                <a:tc>
                  <a:txBody>
                    <a:bodyPr/>
                    <a:lstStyle/>
                    <a:p>
                      <a:r>
                        <a:t>H1：收费节点对专辑收费节点处的用户留存率即付费转化率具有显著的正向影响</a:t>
                      </a:r>
                    </a:p>
                  </a:txBody>
                  <a:tcPr/>
                </a:tc>
              </a:tr>
              <a:tr h="1028700">
                <a:tc>
                  <a:txBody>
                    <a:bodyPr/>
                    <a:lstStyle/>
                    <a:p>
                      <a:r>
                        <a:t> () </a:t>
                      </a:r>
                    </a:p>
                  </a:txBody>
                  <a:tcPr/>
                </a:tc>
                <a:tc>
                  <a:txBody>
                    <a:bodyPr/>
                    <a:lstStyle/>
                    <a:p>
                      <a:r>
                        <a:t>H2：章节价格对专辑收费节点处的用户留存率即付费转化率具有显著的负向影响</a:t>
                      </a:r>
                    </a:p>
                  </a:txBody>
                  <a:tcPr/>
                </a:tc>
              </a:tr>
              <a:tr h="1028700">
                <a:tc>
                  <a:txBody>
                    <a:bodyPr/>
                    <a:lstStyle/>
                    <a:p>
                      <a:r>
                        <a:t> () </a:t>
                      </a:r>
                    </a:p>
                  </a:txBody>
                  <a:tcPr/>
                </a:tc>
                <a:tc>
                  <a:txBody>
                    <a:bodyPr/>
                    <a:lstStyle/>
                    <a:p>
                      <a:r>
                        <a:t>H3：支持VIP免费对专辑收费节点处的用户留存率即付费转化率具有显著的正向影响。</a:t>
                      </a:r>
                    </a:p>
                  </a:txBody>
                  <a:tcPr/>
                </a:tc>
              </a:tr>
            </a:tbl>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COMMONDATA" val="eyJoZGlkIjoiYjMzNDVlOTc5MDI2NjU2YTAzZGY5NTQ4OWY0NTNmYjQifQ=="/>
</p:tagLst>
</file>

<file path=ppt/tags/tag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xml><?xml version="1.0" encoding="utf-8"?>
<p:tagLst xmlns:a="http://schemas.openxmlformats.org/drawingml/2006/main" xmlns:r="http://schemas.openxmlformats.org/officeDocument/2006/relationships"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新版空白演示配色">
      <a:dk1>
        <a:sysClr val="windowText" lastClr="000000"/>
      </a:dk1>
      <a:lt1>
        <a:sysClr val="window" lastClr="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Words>
  <Application>Microsoft Office PowerPoint</Application>
  <PresentationFormat>宽屏</PresentationFormat>
  <Paragraphs>5</Paragraphs>
  <Slides>1</Slides>
  <Notes>1</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vt:i4>
      </vt:variant>
    </vt:vector>
  </HeadingPairs>
  <TitlesOfParts>
    <vt:vector size="6" baseType="lpstr">
      <vt:lpstr>微软雅黑</vt:lpstr>
      <vt:lpstr>Arial</vt:lpstr>
      <vt:lpstr>Calibri</vt:lpstr>
      <vt:lpstr>Wingdings</vt:lpstr>
      <vt:lpstr>Office 主题​​</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
  <cp:lastModifiedBy>晓博 刘</cp:lastModifiedBy>
  <cp:revision>157</cp:revision>
  <dcterms:created xsi:type="dcterms:W3CDTF">2019-06-19T02:08:00Z</dcterms:created>
  <dcterms:modified xsi:type="dcterms:W3CDTF">2024-08-06T08:20:08Z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2052-11.1.0.14036</vt:lpwstr>
  </property>
  <property fmtid="{D5CDD505-2E9C-101B-9397-08002B2CF9AE}" pid="3" name="ICV">
    <vt:lpwstr>2714BC2042754196817988410A36725A</vt:lpwstr>
  </property>
</Properties>
</file>