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8229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G1(0)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G1(1)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MeanDiff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方差齐次检验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-19.34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sd(0)&amp;lt; sd(1)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4.30E+05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7.80E+05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sd(0)&amp;lt; sd(1)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sd(0)&amp;lt; sd(1)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UpF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sd(0)&amp;gt; sd(1)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