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数据维度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喜马拉雅FM数据分用户、专辑、章节三个维度。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用户分类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用户分为主播与普通用户。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