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3. 专辑特点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专辑是联系生态纽带，为有声音频。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4. 声音构成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专辑由声音组成，时长各异，主播声色有别。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