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028700">
                <a:tc>
                  <a:txBody>
                    <a:bodyPr/>
                    <a:lstStyle/>
                    <a:p>
                      <a:r>
                        <a:t>研究平台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URL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喜马拉雅FM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电脑端网页版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https://www.ximalaya.com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手机端网页版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https://m.ximalaya.com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https://mobile.ximalaya.com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