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5. 清洗规则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以专辑为清洗对象。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筛选已完结、PUGC及PGC、非直播宣传、章节编号且属免费增值模式的专辑。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