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78904">
                <a:tc>
                  <a:txBody>
                    <a:bodyPr/>
                    <a:lstStyle/>
                    <a:p>
                      <a:r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变量类型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变量含义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变量取值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Vip_1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获取专辑的购买类型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(Free)， (BuyTrack)， (BuyAlbum)；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Vip_2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付费类型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(TrackOnly)， (VipOrTrack)， (VipOnly)， (VipOrAlbum)， (AlbumOnly)；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avgD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声音的平均时长（单位为Min）；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avgPT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(Playtimes/TrackCount)；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专辑所属的分类Id；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专辑的评论总数目；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从创建到完结所经历的时间，单位为天；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专辑里的声音数；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主播发布的专辑数目；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uAG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主播的等级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其中-1表示该用户没有实名认证，严格来说不算是主播，1-16代表主播的等级；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主播性别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-1表示未提供，0表示保密，1表示男性，2表示女性；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主播创作的声音数；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主播的粉丝数；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主播是否是喜马拉雅认证的专业主播，取值为0/1；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04">
                <a:tc>
                  <a:txBody>
                    <a:bodyPr/>
                    <a:lstStyle/>
                    <a:p>
                      <a:r>
                        <a:t>UpF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该专辑更新一集需要的时间，单位为天/集；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78912"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该专辑从创建到我们收集的时间，单位为天；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