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1. 模型的正太残差检验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图5-1（直方图）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图5-2（QQ图）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2. 回归结果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61264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R_1=R - AvgR回归，收费节点、价格负向影响留存变化，支持VIP服务促进留存率变化。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