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1"/>
                <a:gridCol w="783771"/>
                <a:gridCol w="783771"/>
                <a:gridCol w="783771"/>
                <a:gridCol w="783771"/>
                <a:gridCol w="783771"/>
                <a:gridCol w="783774"/>
              </a:tblGrid>
              <a:tr h="21656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(1)R_1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(4)R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(5)R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-0.132***(0.025)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-0.118***(0.025)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-0.132***(0.025)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-0.132***(0.025)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-0.171***(0.028)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-0.208***(0.028)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0.271***(0.012)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0.266***(0.012)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0.271***(0.012)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0.271***(0.012)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Vip_1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0.037***(0.01)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Vip_2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0.038***(0.004)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-0.207***(0.03)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-0.204***(0.03)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-0.195***(0.032)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-0.174***(0.032)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PP_1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-0.209***(0.029)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PP_2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avgD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-0.007***(0.001)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-0.007***(0.001)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-0.007***(0.001)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-0.007***(0.001)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-0.007***(0.001)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-0.006***(0.001)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avgPT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-0.002***(0)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-0.002***(0)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0**(0)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0**(0)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0.011***(0.003)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0.013***(0.003)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0.011***(0.003)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0.008**(0.003)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0.007**(0.003)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0.006**(0.003)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0*(0)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uAG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0.009***(0.002)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0.009***(0.002)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0.009***(0.002)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0.009***(0.002)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0.011***(0.002)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0.012***(0.002)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0***(0)</a:t>
                      </a:r>
                    </a:p>
                  </a:txBody>
                  <a:tcPr/>
                </a:tc>
              </a:tr>
              <a:tr h="216576">
                <a:tc>
                  <a:txBody>
                    <a:bodyPr/>
                    <a:lstStyle/>
                    <a:p>
                      <a:r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0.04***(0.004)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0.04***(0.004)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0.04***(0.004)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0.04***(0.004)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0.047***(0.004)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0.048***(0.004)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