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390" y="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tags" Target="../tags/tag56.xml"/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tags" Target="../tags/tag60.xml"/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tags" Target="../tags/tag63.xml"/><Relationship Id="rId6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tags" Target="../tags/tag17.xml"/><Relationship Id="rId6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tags" Target="../tags/tag19.xml"/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tags" Target="../tags/tag22.xml"/><Relationship Id="rId6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tags" Target="../tags/tag24.xml"/><Relationship Id="rId3" Type="http://schemas.openxmlformats.org/officeDocument/2006/relationships/tags" Target="../tags/tag25.xml"/><Relationship Id="rId4" Type="http://schemas.openxmlformats.org/officeDocument/2006/relationships/tags" Target="../tags/tag26.xml"/><Relationship Id="rId5" Type="http://schemas.openxmlformats.org/officeDocument/2006/relationships/tags" Target="../tags/tag27.xml"/><Relationship Id="rId6" Type="http://schemas.openxmlformats.org/officeDocument/2006/relationships/tags" Target="../tags/tag28.xml"/><Relationship Id="rId7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9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tags" Target="../tags/tag42.xml"/><Relationship Id="rId3" Type="http://schemas.openxmlformats.org/officeDocument/2006/relationships/tags" Target="../tags/tag43.xml"/><Relationship Id="rId4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tags" Target="../tags/tag45.xml"/><Relationship Id="rId3" Type="http://schemas.openxmlformats.org/officeDocument/2006/relationships/tags" Target="../tags/tag46.xml"/><Relationship Id="rId4" Type="http://schemas.openxmlformats.org/officeDocument/2006/relationships/tags" Target="../tags/tag47.xml"/><Relationship Id="rId5" Type="http://schemas.openxmlformats.org/officeDocument/2006/relationships/tags" Target="../tags/tag48.xml"/><Relationship Id="rId6" Type="http://schemas.openxmlformats.org/officeDocument/2006/relationships/tags" Target="../tags/tag49.xml"/><Relationship Id="rId7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tags" Target="../tags/tag51.xml"/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tags" Target="../tags/tag54.xml"/><Relationship Id="rId6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2024/8/6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8" Type="http://schemas.openxmlformats.org/officeDocument/2006/relationships/tags" Target="../tags/tag6.xml"/><Relationship Id="rId19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tags" Target="../tags/tag65.xml"/><Relationship Id="rId3" Type="http://schemas.openxmlformats.org/officeDocument/2006/relationships/tags" Target="../tags/tag66.xml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>
            <p:custDataLst>
              <p:tags r:id="rId1"/>
            </p:custDataLst>
          </p:nvPr>
        </p:nvSpPr>
        <p:spPr>
          <a:xfrm>
            <a:off x="6672927" y="1984895"/>
            <a:ext cx="5094605" cy="123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81" name="矩形 80"/>
          <p:cNvSpPr/>
          <p:nvPr>
            <p:custDataLst>
              <p:tags r:id="rId2"/>
            </p:custDataLst>
          </p:nvPr>
        </p:nvSpPr>
        <p:spPr>
          <a:xfrm>
            <a:off x="469785" y="5779453"/>
            <a:ext cx="5094605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None/>
            </a:pPr>
            <a:r>
              <a:rPr lang="zh-CN" altLang="en-US" sz="1400" b="1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图标题</a:t>
            </a:r>
          </a:p>
        </p:txBody>
      </p:sp>
      <p:sp>
        <p:nvSpPr>
          <p:cNvPr id="4" name="矩形: 圆角 3"/>
          <p:cNvSpPr/>
          <p:nvPr>
            <p:custDataLst>
              <p:tags r:id="rId3"/>
            </p:custDataLst>
          </p:nvPr>
        </p:nvSpPr>
        <p:spPr>
          <a:xfrm>
            <a:off x="608330" y="893127"/>
            <a:ext cx="1847850" cy="40830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latin typeface="+mj-ea"/>
                <a:ea typeface="+mj-ea"/>
              </a:rPr>
              <a:t>关键词</a:t>
            </a:r>
          </a:p>
        </p:txBody>
      </p:sp>
      <p:graphicFrame>
        <p:nvGraphicFramePr>
          <p:cNvPr id="82" name="Table 81"/>
          <p:cNvGraphicFramePr>
            <a:graphicFrameLocks noGrp="1"/>
          </p:cNvGraphicFramePr>
          <p:nvPr/>
        </p:nvGraphicFramePr>
        <p:xfrm>
          <a:off x="914400" y="1828800"/>
          <a:ext cx="54864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771"/>
                <a:gridCol w="783771"/>
                <a:gridCol w="783771"/>
                <a:gridCol w="783771"/>
                <a:gridCol w="783771"/>
                <a:gridCol w="783771"/>
                <a:gridCol w="783774"/>
              </a:tblGrid>
              <a:tr h="8229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(0)R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(1)R_1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(2)R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(3)R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(4)R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(5)R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-0.008***(0.008)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-0.009(0.008)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-0.008(0.008)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-0.005(0.008)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-0.005(0.009)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-0.004(0.009)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0.429***(0.028)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-0.535***(0.027)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0.429***(0.028)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0.4***(0.027)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0.619***(0.032)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0.554***(0.031)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t>样本量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4610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t>调整R²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0.2874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0.2921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0.2195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MzNDVlOTc5MDI2NjU2YTAzZGY5NTQ4OWY0NTNmYj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晓博 刘</cp:lastModifiedBy>
  <cp:revision>157</cp:revision>
  <dcterms:created xsi:type="dcterms:W3CDTF">2019-06-19T02:08:00Z</dcterms:created>
  <dcterms:modified xsi:type="dcterms:W3CDTF">2024-08-06T08:20:08Z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