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3. 最优收费节点分析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针对收费策略进一步分析，通过二次项回归及分样本回归得最优收费节点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832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4. 研究启示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7548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稳健性检验发现购买类型及收费模式也符合模型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