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主播选收费模式优先考虑是否支持VIP服务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确定章节价格要依平台总体收费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收费节点位置对付费转化率有负向影响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部分专辑付费转化率受收费节点影响小，因主播有更多粉丝等特征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