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实证研究类v3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1. 专辑更新情况：多数专辑日更集数约1，少量大于10；专辑存在年限均值约2年，多数在3年以内，少量达5 - 6年。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2. 变量分布：付费转化率近正态，多数小于1；收费节点多数在20%内，均值约18%；声音价格多数在0.22内，均值0.22。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3. 分类变量：94%以上专辑支持VIP服务；84%以上专辑提供单声购买模式。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