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316523">
                <a:tc>
                  <a:txBody>
                    <a:bodyPr/>
                    <a:lstStyle/>
                    <a:p>
                      <a: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系数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标准误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调整R²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常数项</a:t>
                      </a:r>
                    </a:p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avgD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-0.007***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126.31***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0.4295***</a:t>
                      </a:r>
                    </a:p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avgPT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UpF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uAG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0.009***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3">
                <a:tc>
                  <a:txBody>
                    <a:bodyPr/>
                    <a:lstStyle/>
                    <a:p>
                      <a:r>
                        <a:t>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16524">
                <a:tc>
                  <a:txBody>
                    <a:bodyPr/>
                    <a:lstStyle/>
                    <a:p>
                      <a:r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-0.008***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