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4. 专辑分类：有声书分类占比99%。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5. 主播情况：男女主播比近2:1；85%主播获喜马拉雅官方荣誉认证。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6. 分析方法：连续变量用皮尔逊相关分析，分类与连续变量用斯皮尔曼分析，依结果判断模型变量选择及修正。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7. 相关结果：相关分析详细结果在附录三，表4 - 3为控制变量后的偏相关分析结果，还有表5 - 1、5 - 2逐层回归结果。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