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16523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标准误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调整R²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常数项</a:t>
                      </a:r>
                    </a:p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avgD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94.73***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0.614***</a:t>
                      </a:r>
                    </a:p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avgPT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4"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