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1. 众筹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是个人或组织面向大众为特定项目公开募集资金的新型筹资方式。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832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中国众筹市场自2011年高速发展，2018年规模超270亿。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7548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“十四五”规划指出应创新发展网络众筹。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