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众筹市场是全球资本市场重要板块，利于解决融资难、丰富投资渠道、推动普惠金融发展。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2. 亲社会众筹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以Kiva平台为代表，是基于小额借贷的债权众筹模式。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全球经济提升下，亲社会众筹平台规模显著发展。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