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照片面部表情有情绪感染效应，影响投资或捐赠决策。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众筹中面部情绪会影响潜在投资者决策行为和众筹成功表现。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Raab等人发现奖励型众筹中快乐和悲伤面部情绪表达提升众筹绩效。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5. 项目页面示例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61264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单个众筹项目图片和文本信息组织在一个页面，增加生动性和可读性，如图12（Kiva平台某众筹项目详细信息页面）所示。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