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pic>
        <p:nvPicPr>
          <p:cNvPr id="82" name="Picture 81" descr="03-rId24-image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1828800"/>
            <a:ext cx="5486400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