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1. 丰富众筹绩效影响因素研究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视觉情绪表达对决策影响在多场景研究丰富，但众筹场景缺探讨，从图像和情绪表达角度丰富相关研究。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2. 拓展亲社会众筹模式研究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亲社会背景下众筹活动学术关注有限。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