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研究以 Kiva 为代表的亲社会众筹平台中亲社会决策影响因素，提供理论支持。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