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众筹优势显著，发展迅速且成长空间巨大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多数初创企业筹资额小，但大量级项目数量使众筹融资潜力巨大。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世界银行预测2025年众筹市场资金超3000亿美元。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中国众筹市场自2013年迅猛发展，2016年平台数量达532家峰值。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