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2. 众筹平台和项目的分类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按项目发起者性质，可分为个人类、企业类、组织类等。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按项目内容和主题，可分为科技类、艺术类、健康类等。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债权众筹相关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61264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当今小额信贷模式源于1975年孟加拉国Grameen Bank，本质是众筹模式，被视为债权众筹，代表平台有Kiva等。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