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债权众筹模式下不同平台回报模式可能不同。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4. 众筹领域研究方向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主要集中在众筹绩效影响因素，指导众筹模式和项目信息框架设计。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两类信息通过平台网页披露给投资者，投资者据此决策。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