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5. 亲社会众筹影响因素研究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目前主要探讨项目叙述文本和发起人个人特征对众筹成功的影响，部分研究聚焦叙述文本传递的信号。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本文参考情绪感染理论理解图片面部情绪表达对投资者决策的影响，研究表明情绪感染性随情绪类型和表达强烈程度而异，会影响决策行为，面部表情引起的情绪感染可能是亲社会众筹项目成功的重要因素。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Small和Verrochi发现广告图片带情绪面部表情通过情绪感染影响亲社会行为，如奖励型众筹项目描述中适当使用积极情绪化词汇有助于成功筹资。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