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58423-4066-1627-ADC9-4A9E71326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6132B3-F862-E198-B0B0-1C71DAEC7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64182-5572-B140-66D5-C1C75437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A5B17-D3B3-10C5-A73B-40BA1779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00A34-1B5F-528F-3659-E330F355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3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43971-580E-A5DB-3BF4-4C84F346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E427DF-F797-19F2-5496-39875653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9589F-106C-5D94-CE3B-DC1B99A0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1C6F1-C2F8-86D0-879F-B98CC6D0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27771-1F14-F60D-3E45-3980EE77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6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58F732-CB08-47C6-EC65-0DC1E216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B5E30F-8E2A-6786-63C0-6E7AE881B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F4FA9-162D-8A4B-CB55-36C75A4D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5ECDD-FD03-0CA6-8142-FDB0C976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61599-BE97-42E4-878C-AA25B4A0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21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45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8A92B-257B-C8C8-056F-4844C6AA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C21B1-B781-9AC7-4F3B-A7EC82726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10EDF-EC54-2B6B-11DC-397C4F9E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2A98B-5605-0F18-8308-F04D133B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EC80D-DCF0-C84B-80C6-4F6C59CC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18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0A940-8DBB-7D0A-E2BA-4871B623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52DB7-8435-5A1C-D883-257EA9178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6D946-644E-1D35-6D24-75637F28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7CD81-7AAD-67A8-3CC4-FC8429EE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AA472-3425-02DE-E984-EB5E6DDA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91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A5E9F-8D67-1D2D-81C0-5D4E664D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A4BB0-90ED-D710-A460-2D669280B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FF2E5-09BB-9AB9-DB31-F6F8F20A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F3607-384D-9C4B-F769-B45D7C27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40C3D9-D04B-2038-9998-67F62D91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86348-EC6E-DC98-1FDC-C9C3AD9E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3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2946E-C505-CAA1-BB00-0D0B9D8F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0C273A-A236-5CA0-D67C-8D36BE1CC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B2C158-C3DC-03FC-BA7D-F62CBFFD4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2837B9-EBB5-106B-4D91-52F47CA4F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6EA4EC-2DD8-A626-AF7C-46EAFBFE3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422843-2B06-CBD9-AF14-11999EE5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DF094A-F0F9-C673-5A6F-05AD8E07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5A127E-3CF7-72E3-72AB-237D8870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4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3B52B-2478-678A-D057-05AD636C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DC9AB4-47B4-90DA-A32C-BE57ABCE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C8201C-7164-AE60-A168-27E3AD4C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105BB7-3E50-228E-2330-7AB703F3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1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BFA2EF-7AF7-0A8F-E51E-03154EFC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4C7261-7F5F-B250-71DA-306A11FA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20E0AF-8F68-F284-BB29-AAD30AEE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79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AA101-ED22-8D7C-ECB7-B2DF68EF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B5101-2EF4-AF37-1FE1-E775FB20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454841-985B-1221-A617-CBC990F81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7B0EC-A009-A29A-C640-E997E528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3B0C94-90FA-D17A-C064-69C4E60A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09127B-CDC8-5C3F-82A8-F7786CC1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3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81543-BECE-3693-F161-7CDA9E5A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9EEEDC-56BC-5060-62A9-BE05CEA12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7CFE4D-8C5B-AF02-C942-C2B166009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25086A-812B-4D9F-6C08-05372304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82F796-4192-7D01-B7C4-E10F4ED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BD69DF-D5D1-2DD5-CCDD-74584948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254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20ED6B-5D06-EBE7-14EA-20857F0F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94D60C-415E-1749-7837-64C7FE9B6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4D561-1687-F0B0-D548-2BE0F05FF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BF600-0395-8098-9F81-3C0116D49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2BA58-DACC-36A5-FCD5-0D340B8F9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96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700405" y="1349375"/>
            <a:ext cx="10824210" cy="45339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6400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200">
                <a:solidFill>
                  <a:srgbClr val="000000"/>
                </a:solidFill>
                <a:latin typeface="微软雅黑"/>
              </a:defRPr>
            </a:pPr>
            <a:r>
              <a:t>6. 研究模型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0116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图31为本文的研究模型（面部情绪表达对众筹成功的影响研究模型）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Wingdings</vt:lpstr>
      <vt:lpstr>微软雅黑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晓博 刘</dc:creator>
  <cp:lastModifiedBy>晓博 刘</cp:lastModifiedBy>
  <cp:revision>1</cp:revision>
  <dcterms:created xsi:type="dcterms:W3CDTF">2024-08-05T07:16:25Z</dcterms:created>
  <dcterms:modified xsi:type="dcterms:W3CDTF">2024-08-05T07:16:32Z</dcterms:modified>
</cp:coreProperties>
</file>