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image2.wdp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5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数据与样本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汉仪君黑-45简</vt:lpstr>
      <vt:lpstr>汉仪大宋简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