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8423-4066-1627-ADC9-4A9E71326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132B3-F862-E198-B0B0-1C71DAEC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64182-5572-B140-66D5-C1C7543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5B17-D3B3-10C5-A73B-40BA177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0A34-1B5F-528F-3659-E330F35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3971-580E-A5DB-3BF4-4C84F34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27DF-F797-19F2-5496-39875653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9589F-106C-5D94-CE3B-DC1B99A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1C6F1-C2F8-86D0-879F-B98CC6D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7771-1F14-F60D-3E45-3980EE7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8F732-CB08-47C6-EC65-0DC1E216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5E30F-8E2A-6786-63C0-6E7AE881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F4FA9-162D-8A4B-CB55-36C75A4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ECDD-FD03-0CA6-8142-FDB0C97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61599-BE97-42E4-878C-AA25B4A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A92B-257B-C8C8-056F-4844C6A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C21B1-B781-9AC7-4F3B-A7EC8272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0EDF-EC54-2B6B-11DC-397C4F9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2A98B-5605-0F18-8308-F04D133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C80D-DCF0-C84B-80C6-4F6C59CC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A940-8DBB-7D0A-E2BA-4871B62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DB7-8435-5A1C-D883-257EA917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6D946-644E-1D35-6D24-75637F2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CD81-7AAD-67A8-3CC4-FC8429E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A472-3425-02DE-E984-EB5E6DD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5E9F-8D67-1D2D-81C0-5D4E664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4BB0-90ED-D710-A460-2D6692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FF2E5-09BB-9AB9-DB31-F6F8F20A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3607-384D-9C4B-F769-B45D7C2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0C3D9-D04B-2038-9998-67F62D9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86348-EC6E-DC98-1FDC-C9C3AD9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946E-C505-CAA1-BB00-0D0B9D8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C273A-A236-5CA0-D67C-8D36BE1C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2C158-C3DC-03FC-BA7D-F62CBFFD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837B9-EBB5-106B-4D91-52F47CA4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EA4EC-2DD8-A626-AF7C-46EAFBFE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22843-2B06-CBD9-AF14-11999EE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F094A-F0F9-C673-5A6F-05AD8E0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A127E-3CF7-72E3-72AB-237D887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B52B-2478-678A-D057-05AD636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C9AB4-47B4-90DA-A32C-BE57ABC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8201C-7164-AE60-A168-27E3AD4C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05BB7-3E50-228E-2330-7AB703F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FA2EF-7AF7-0A8F-E51E-03154EF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C7261-7F5F-B250-71DA-306A11FA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0E0AF-8F68-F284-BB29-AAD30AE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A101-ED22-8D7C-ECB7-B2DF68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5101-2EF4-AF37-1FE1-E775FB2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54841-985B-1221-A617-CBC990F8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B0EC-A009-A29A-C640-E997E52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B0C94-90FA-D17A-C064-69C4E60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9127B-CDC8-5C3F-82A8-F7786CC1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1543-BECE-3693-F161-7CDA9E5A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EEEDC-56BC-5060-62A9-BE05CEA1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CFE4D-8C5B-AF02-C942-C2B16600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5086A-812B-4D9F-6C08-0537230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2F796-4192-7D01-B7C4-E10F4ED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D69DF-D5D1-2DD5-CCDD-7458494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54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0ED6B-5D06-EBE7-14EA-20857F0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D60C-415E-1749-7837-64C7FE9B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4D561-1687-F0B0-D548-2BE0F05FF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F600-0395-8098-9F81-3C0116D49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2BA58-DACC-36A5-FCD5-0D340B8F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微软雅黑"/>
              </a:defRPr>
            </a:pPr>
            <a:r>
              <a:t>1. 数据来源: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0116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采用亲社会众筹平台Kiva数据验证研究模型与假设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3832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凸显平台贷款投资行为亲社会性质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7548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2. 众筹项目流程: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晓博 刘</dc:creator>
  <cp:lastModifiedBy>晓博 刘</cp:lastModifiedBy>
  <cp:revision>1</cp:revision>
  <dcterms:created xsi:type="dcterms:W3CDTF">2024-08-05T07:16:25Z</dcterms:created>
  <dcterms:modified xsi:type="dcterms:W3CDTF">2024-08-05T07:16:32Z</dcterms:modified>
</cp:coreProperties>
</file>