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完整流程如图3所示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3. 数据收集: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收集Kiva平台2018年12月至2019年3月公开贷款数据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含发起人及申请展示素材（文本和图片）、所属国家或地区、区域合作伙伴等信息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