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4. 数据处理: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剔除美国贷款申请及缺失值数据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获来自5大洲8693个众筹项目数据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