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1. 众筹成功衡量指标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选择两个指标衡量众筹成功。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选取完成众筹目标的速度（funding_speed），其值由众筹目标额与众筹天数计算得到，直观呈现与众筹成功的正向关系。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2. 情绪自变量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61264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基于数据集中众筹项目附带图片中人脸的happiness和sadness分数计算各项目的情绪自变量。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