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390" y="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tags" Target="../tags/tag45.xml"/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tags" Target="../tags/tag51.xml"/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2024/8/6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tags" Target="../tags/tag6.xml"/><Relationship Id="rId19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tags" Target="../tags/tag65.xml"/><Relationship Id="rId3" Type="http://schemas.openxmlformats.org/officeDocument/2006/relationships/tags" Target="../tags/tag66.xm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.xml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>
            <p:custDataLst>
              <p:tags r:id="rId1"/>
            </p:custDataLst>
          </p:nvPr>
        </p:nvSpPr>
        <p:spPr>
          <a:xfrm>
            <a:off x="6672927" y="1984895"/>
            <a:ext cx="5094605" cy="123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81" name="矩形 80"/>
          <p:cNvSpPr/>
          <p:nvPr>
            <p:custDataLst>
              <p:tags r:id="rId2"/>
            </p:custDataLst>
          </p:nvPr>
        </p:nvSpPr>
        <p:spPr>
          <a:xfrm>
            <a:off x="469785" y="5779453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图标题</a:t>
            </a:r>
          </a:p>
        </p:txBody>
      </p:sp>
      <p:sp>
        <p:nvSpPr>
          <p:cNvPr id="4" name="矩形: 圆角 3"/>
          <p:cNvSpPr/>
          <p:nvPr>
            <p:custDataLst>
              <p:tags r:id="rId3"/>
            </p:custDataLst>
          </p:nvPr>
        </p:nvSpPr>
        <p:spPr>
          <a:xfrm>
            <a:off x="608330" y="893127"/>
            <a:ext cx="1847850" cy="40830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latin typeface="+mj-ea"/>
                <a:ea typeface="+mj-ea"/>
              </a:rPr>
              <a:t>关键词</a:t>
            </a:r>
          </a:p>
        </p:txBody>
      </p:sp>
      <p:pic>
        <p:nvPicPr>
          <p:cNvPr id="82" name="Picture 81" descr="02-rId29-image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1828800"/>
            <a:ext cx="5486400" cy="411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MzNDVlOTc5MDI2NjU2YTAzZGY5NTQ4OWY0NTNmYj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晓博 刘</cp:lastModifiedBy>
  <cp:revision>157</cp:revision>
  <dcterms:created xsi:type="dcterms:W3CDTF">2019-06-19T02:08:00Z</dcterms:created>
  <dcterms:modified xsi:type="dcterms:W3CDTF">2024-08-06T08:20:08Z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