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稳健性检验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进行两个稳健性检验测结果稳定性。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样本数据平均众筹贷款目标额595.5美元，依规则至少需24个借贷人。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删去loan_amount小于等于200数据后进一步回归分析（N = 7023）。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