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2. 结果说明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两个测试表明研究结果稳健，H1a和H1b有效成立。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3. 表格情况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表53为替换回归模型的稳健性检验。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