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121023">
                <a:tc>
                  <a:txBody>
                    <a:bodyPr/>
                    <a:lstStyle/>
                    <a:p>
                      <a: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funding_success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funding_speed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1 - Probit(controls)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3 - Probit(main effect)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1 - OLS(controls)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3 - OLS(main effect)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happiness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0.265***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(4.95)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sadness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0.585*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0.598**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(2.22)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pst_psyc_cptl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-0.0566***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-0.0571***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(-3.85)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(-3.40)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picture_quality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0.239***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0.309***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0.308***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(5.62)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(6.97)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(6.94)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story_word_count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0.00125**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0.00214***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0.00194***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0.00277***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(3.91)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0.626***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1.299***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1.246***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(12.42)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(11.81)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(21.63)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(20.54)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group_borrower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1.895***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1.815***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1.193***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1.066***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(4.07)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(5.46)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(4.87)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annual_income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-0.281***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-0.286***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-0.329***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-0.345***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(-4.94)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(-4.98)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(-5.83)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(-6.10)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partner_risk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-0.0504*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-0.0686**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-0.0287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(-1.82)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(-1.07)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loan_amount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-0.810***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-0.807***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-0.486***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-0.486***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(-20.91)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(-20.78)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(-13.93)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(-13.93)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loan_term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-0.0424***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-0.0411***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-0.101***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-0.1000***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(-11.72)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(-11.26)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(-23.05)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(-22.69)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repayment_schedule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-0.414***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-0.392***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(-3.02)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(-2.87)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continenta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sectorb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_cons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8.310***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8.343***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9.862***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9.942***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(16.76)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(16.68)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(20.88)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(21.01)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pseudo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-2250.2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-2239.7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-18497.7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-18478.7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041">
                <a:tc>
                  <a:txBody>
                    <a:bodyPr/>
                    <a:lstStyle/>
                    <a:p>
                      <a: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1.2e-315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2.0e-317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