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41"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58423-4066-1627-ADC9-4A9E71326F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6132B3-F862-E198-B0B0-1C71DAEC7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B64182-5572-B140-66D5-C1C754374389}"/>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0FFA5B17-D3B3-10C5-A73B-40BA177904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00A34-1B5F-528F-3659-E330F355E636}"/>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68623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43971-580E-A5DB-3BF4-4C84F34621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E427DF-F797-19F2-5496-39875653B8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9589F-106C-5D94-CE3B-DC1B99A03FBA}"/>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7211C6F1-C2F8-86D0-879F-B98CC6D0C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27771-1F14-F60D-3E45-3980EE7776D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27626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58F732-CB08-47C6-EC65-0DC1E2161F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B5E30F-8E2A-6786-63C0-6E7AE881B6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6F4FA9-162D-8A4B-CB55-36C75A4D00F0}"/>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3D75ECDD-FD03-0CA6-8142-FDB0C9764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61599-BE97-42E4-878C-AA25B4A0ABEC}"/>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66512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645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A92B-257B-C8C8-056F-4844C6AA70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0C21B1-B781-9AC7-4F3B-A7EC82726D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10EDF-EC54-2B6B-11DC-397C4F9E9552}"/>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4E2A98B-5605-0F18-8308-F04D133B05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EC80D-DCF0-C84B-80C6-4F6C59CC11B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6918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0A940-8DBB-7D0A-E2BA-4871B62315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52DB7-8435-5A1C-D883-257EA9178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6D946-644E-1D35-6D24-75637F285CEB}"/>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8267CD81-7AAD-67A8-3CC4-FC8429EE1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7AA472-3425-02DE-E984-EB5E6DDAA4AE}"/>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5009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A5E9F-8D67-1D2D-81C0-5D4E664D49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A4BB0-90ED-D710-A460-2D669280BF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EFF2E5-09BB-9AB9-DB31-F6F8F20AF4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0F3607-384D-9C4B-F769-B45D7C275A71}"/>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A040C3D9-D04B-2038-9998-67F62D91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286348-EC6E-DC98-1FDC-C9C3AD9E4697}"/>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473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2946E-C505-CAA1-BB00-0D0B9D8FE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0C273A-A236-5CA0-D67C-8D36BE1CC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B2C158-C3DC-03FC-BA7D-F62CBFFD4B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2837B9-EBB5-106B-4D91-52F47CA4F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6EA4EC-2DD8-A626-AF7C-46EAFBFE33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422843-2B06-CBD9-AF14-11999EE58A0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8" name="页脚占位符 7">
            <a:extLst>
              <a:ext uri="{FF2B5EF4-FFF2-40B4-BE49-F238E27FC236}">
                <a16:creationId xmlns:a16="http://schemas.microsoft.com/office/drawing/2014/main" id="{79DF094A-F0F9-C673-5A6F-05AD8E0748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5A127E-3CF7-72E3-72AB-237D887067D8}"/>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88794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3B52B-2478-678A-D057-05AD636C68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DC9AB4-47B4-90DA-A32C-BE57ABCEF2B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4" name="页脚占位符 3">
            <a:extLst>
              <a:ext uri="{FF2B5EF4-FFF2-40B4-BE49-F238E27FC236}">
                <a16:creationId xmlns:a16="http://schemas.microsoft.com/office/drawing/2014/main" id="{E1C8201C-7164-AE60-A168-27E3AD4C8C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105BB7-3E50-228E-2330-7AB703F3FFF4}"/>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8081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BFA2EF-7AF7-0A8F-E51E-03154EFC6DA3}"/>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3" name="页脚占位符 2">
            <a:extLst>
              <a:ext uri="{FF2B5EF4-FFF2-40B4-BE49-F238E27FC236}">
                <a16:creationId xmlns:a16="http://schemas.microsoft.com/office/drawing/2014/main" id="{E74C7261-7F5F-B250-71DA-306A11FAB4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20E0AF-8F68-F284-BB29-AAD30AEE062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72679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AA101-ED22-8D7C-ECB7-B2DF68EF7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DB5101-2EF4-AF37-1FE1-E775FB20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454841-985B-1221-A617-CBC990F81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07B0EC-A009-A29A-C640-E997E528FB7C}"/>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403B0C94-90FA-D17A-C064-69C4E60A0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9127B-CDC8-5C3F-82A8-F7786CC1659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0040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81543-BECE-3693-F161-7CDA9E5A9D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9EEEDC-56BC-5060-62A9-BE05CEA12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7CFE4D-8C5B-AF02-C942-C2B16600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25086A-812B-4D9F-6C08-05372304364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3382F796-4192-7D01-B7C4-E10F4ED5E7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BD69DF-D5D1-2DD5-CCDD-7458494894C1}"/>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74254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20ED6B-5D06-EBE7-14EA-20857F0F1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94D60C-415E-1749-7837-64C7FE9B6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74D561-1687-F0B0-D548-2BE0F05FF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55BF600-0395-8098-9F81-3C0116D49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72BA58-DACC-36A5-FCD5-0D340B8F9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02896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b="1" sz="2200">
                <a:solidFill>
                  <a:srgbClr val="000000"/>
                </a:solidFill>
                <a:latin typeface="微软雅黑"/>
              </a:defRPr>
            </a:pPr>
            <a:r>
              <a:t>1. 研究对象与内容</a:t>
            </a:r>
          </a:p>
        </p:txBody>
      </p:sp>
      <p:sp>
        <p:nvSpPr>
          <p:cNvPr id="6" name="TextBox 5"/>
          <p:cNvSpPr txBox="1"/>
          <p:nvPr/>
        </p:nvSpPr>
        <p:spPr>
          <a:xfrm>
            <a:off x="1371600" y="2011680"/>
            <a:ext cx="9144000" cy="1371600"/>
          </a:xfrm>
          <a:prstGeom prst="rect">
            <a:avLst/>
          </a:prstGeom>
          <a:noFill/>
        </p:spPr>
        <p:txBody>
          <a:bodyPr wrap="square">
            <a:spAutoFit/>
          </a:bodyPr>
          <a:lstStyle/>
          <a:p>
            <a:pPr>
              <a:defRPr b="0" sz="2000">
                <a:solidFill>
                  <a:srgbClr val="000000"/>
                </a:solidFill>
                <a:latin typeface="微软雅黑"/>
              </a:defRPr>
            </a:pPr>
            <a:r>
              <a:t>- 以Kiva平台为代表，借情绪感染理论研究亲社会众筹下图片面部情绪表达对潜在投资者决策及众筹成功的影响，探讨优化众筹项目展示信息组合提升众筹表现。</a:t>
            </a:r>
          </a:p>
        </p:txBody>
      </p:sp>
      <p:sp>
        <p:nvSpPr>
          <p:cNvPr id="7" name="TextBox 6"/>
          <p:cNvSpPr txBox="1"/>
          <p:nvPr/>
        </p:nvSpPr>
        <p:spPr>
          <a:xfrm>
            <a:off x="1371600" y="3383280"/>
            <a:ext cx="9144000" cy="1371600"/>
          </a:xfrm>
          <a:prstGeom prst="rect">
            <a:avLst/>
          </a:prstGeom>
          <a:noFill/>
        </p:spPr>
        <p:txBody>
          <a:bodyPr wrap="square">
            <a:spAutoFit/>
          </a:bodyPr>
          <a:lstStyle/>
          <a:p>
            <a:pPr>
              <a:defRPr b="1" sz="2200">
                <a:solidFill>
                  <a:srgbClr val="000000"/>
                </a:solidFill>
                <a:latin typeface="微软雅黑"/>
              </a:defRPr>
            </a:pPr>
            <a:r>
              <a:t>2. 研究结果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b="0" sz="2000">
                <a:solidFill>
                  <a:srgbClr val="000000"/>
                </a:solidFill>
                <a:latin typeface="微软雅黑"/>
              </a:defRPr>
            </a:pPr>
            <a:r>
              <a:t>- 亲社会债权众筹平台中，众筹项目图片面部情绪表达对众筹成功有显著影响。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Arial</vt:lpstr>
      <vt:lpstr>Wingdings</vt:lpstr>
      <vt:lpstr>微软雅黑</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晓博 刘</dc:creator>
  <cp:lastModifiedBy>晓博 刘</cp:lastModifiedBy>
  <cp:revision>1</cp:revision>
  <dcterms:created xsi:type="dcterms:W3CDTF">2024-08-05T07:16:25Z</dcterms:created>
  <dcterms:modified xsi:type="dcterms:W3CDTF">2024-08-05T07:16:32Z</dcterms:modified>
</cp:coreProperties>
</file>