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两测试表明研究结果稳健，H1a和H1b有效成立。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2. 相关表格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表53：稳健性检验——替换回归模型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表54：稳健性检验——删去loan_amount &lt;= 200的项目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